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82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2A628-BEAB-41DE-90EC-7182C8E5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8034F8-146B-4FDC-AB8C-FC7D63367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02180-0A76-4FF5-8594-F7B241DD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FDAB46-F1B8-4624-9430-EE0680D7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E92728-5521-43FC-9A9A-B7088527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58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47825-17FB-486E-A98D-B0938158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9D4B1C-346D-490E-89B9-99C9F1D41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3305E-DFEF-4C3B-B116-99CFA84D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25911-A5B5-4DAB-8FBA-6929B1E0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A52E4-C86F-4CD1-93B7-093DCC96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6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2D9FE1-942D-46C4-980B-4F36C69F9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4FA410-1029-436F-9144-70B610C6C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53F835-4790-439D-A037-7A6513C9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4749DC-F847-4BEE-A157-F2E6D3C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915F8E-3B09-4962-852A-9D6D2B18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ACA61-8BF0-4202-8119-851C2EAA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B84C0-DCCA-4DA2-B872-B3577FFF3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74CA9-D4EB-4CB1-B3D5-37BFD97E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37341-C7CA-4BC6-85AB-BF734B4A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27CD9-BE71-4372-8B34-BB80E13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7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0139B-CB22-40BA-8B8F-3B948F65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7899A-9243-42B5-A4C3-87DF33220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23BF0-7B0B-4A7C-9A43-A01FF77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7C0D29-A7FF-4A64-A29E-587588C6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36B84-EC6A-4FDD-A6DA-91DF2805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25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2FA74-2E0C-4015-88AF-5090A09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EFFA1-C41C-41A8-9305-6402D1B1A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37F8C-5087-4286-8F30-65CF6D8A3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2632B-996D-45AD-9376-90EEEAC6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077279-E79B-4985-B097-19CA84B1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0D551-BD49-4C19-9B71-63E6107E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4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8DD59-45B5-4B4B-91AB-FD4E4F11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5E321B-2912-48BF-9DC5-E6FF639CC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7C6ECE-68BF-4565-A455-F8B67FE58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3C8A3-58A8-4B28-90C4-E33DB1F17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475DF4-C42C-4603-A18F-4A691DE75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F9D2C4-1E39-4FB8-82AB-88475A3F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77589F-A5BD-4C80-AF55-7B92605C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BCDB74-3288-4EC4-9E7A-41E4ED96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0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B4EFC-9C8C-4506-A08D-C04D92F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4AAB33-2093-4651-A943-C18EB088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0B2AD2-E891-4610-A46A-FF35A643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A759D3-2F29-40B6-96D3-003244E8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937DF5-B297-409B-9D13-7A20C599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493AFA-D550-4FD2-9815-1D10C198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A14D64-A1BB-4301-A6E2-9CE44FC5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7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46270-BA61-4083-8D66-CA4582C2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2607-E9F0-45A1-9421-1AD6718F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C3500B-E6D7-4E74-B9D0-7607BBBA9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6640A4-30AB-4B4E-960A-66C3DC43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1D8A5D-8B07-46A8-B536-D2F0E22A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CB219-D05D-45D1-9430-8AC35A09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2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89337-DA1B-4193-95AB-351C92BD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79E9CB-626F-4114-9347-726718FC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1E03C-CB10-4CD6-BC5D-BFED8F33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0EDF55-836E-486E-B66D-813C39B7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66DE2E-2709-4D44-B91C-E7D03919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50DDC-8E5B-45D4-A5C7-CF7D14E2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37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A9B9C0-18F6-43B1-82B1-27844DB1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FA1A3-697C-4AB8-BA2F-EC8492982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D6040A-2FD2-4B23-80F3-42B292622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54680-11DF-447C-9FEB-65D80383C6C1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21922-2B9F-405A-B699-B4B4B0261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0FCB69-9931-4E25-B06F-E1663A6A9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20D1-077F-4342-8E46-226F755D9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32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48EC2D-B36A-4B70-A959-CC19641D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660"/>
            <a:ext cx="8698773" cy="3340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1854AC-5DBD-473D-9476-7BDCED5A9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59" r="14076" b="22205"/>
          <a:stretch/>
        </p:blipFill>
        <p:spPr>
          <a:xfrm>
            <a:off x="10288524" y="3144718"/>
            <a:ext cx="996778" cy="114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C3BF1B-84E8-441D-8466-BB6119688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7" b="19486"/>
          <a:stretch/>
        </p:blipFill>
        <p:spPr>
          <a:xfrm>
            <a:off x="10288526" y="1974205"/>
            <a:ext cx="1035522" cy="1124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818AF8-06EA-4F06-AD7D-7653CB47A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188"/>
          <a:stretch/>
        </p:blipFill>
        <p:spPr>
          <a:xfrm>
            <a:off x="8698774" y="1974205"/>
            <a:ext cx="1545336" cy="1127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0D8485-5ED6-49A7-B447-EAB7F39567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3" b="34172"/>
          <a:stretch/>
        </p:blipFill>
        <p:spPr>
          <a:xfrm>
            <a:off x="8698772" y="3144718"/>
            <a:ext cx="1545336" cy="11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7C784A29-9A02-4532-8475-525E62FEC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"/>
          <a:stretch/>
        </p:blipFill>
        <p:spPr>
          <a:xfrm>
            <a:off x="5796207" y="1325366"/>
            <a:ext cx="6151842" cy="42072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DE2559-F64D-446A-A355-96A62EC8BA54}"/>
              </a:ext>
            </a:extLst>
          </p:cNvPr>
          <p:cNvSpPr txBox="1"/>
          <p:nvPr/>
        </p:nvSpPr>
        <p:spPr>
          <a:xfrm>
            <a:off x="3043592" y="5332579"/>
            <a:ext cx="7630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(a)                                                                                         (b)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62B59207-9195-4F0F-B78A-E3C7A9574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42" t="5292" r="9272" b="5896"/>
          <a:stretch/>
        </p:blipFill>
        <p:spPr>
          <a:xfrm>
            <a:off x="897466" y="1673728"/>
            <a:ext cx="4814768" cy="36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7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E49A1137-8216-4DA8-9D94-90391113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4" b="6329"/>
          <a:stretch/>
        </p:blipFill>
        <p:spPr>
          <a:xfrm>
            <a:off x="632318" y="103366"/>
            <a:ext cx="10486397" cy="58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A21F7243-B0EA-4D9B-87F7-FA83C7942FDD}"/>
              </a:ext>
            </a:extLst>
          </p:cNvPr>
          <p:cNvGrpSpPr/>
          <p:nvPr/>
        </p:nvGrpSpPr>
        <p:grpSpPr>
          <a:xfrm>
            <a:off x="1504659" y="889625"/>
            <a:ext cx="1415938" cy="1396907"/>
            <a:chOff x="3856485" y="3196774"/>
            <a:chExt cx="1415938" cy="1396907"/>
          </a:xfrm>
        </p:grpSpPr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66CDA4F5-ACF9-460F-88EA-7FAE1CFB3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1375" y="4592413"/>
              <a:ext cx="141104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33AC806-DBBA-408F-9D07-5C57B8DE8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61375" y="4530685"/>
              <a:ext cx="1411048" cy="11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051AB340-1A94-4564-9A04-49BAB259A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61375" y="4469410"/>
              <a:ext cx="1411047" cy="19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6F8B5FB5-574F-4A3C-AF24-14E87A5CB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1375" y="4410770"/>
              <a:ext cx="141104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C5C88198-D8CF-4E71-A87A-0203DD6E47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350225"/>
              <a:ext cx="14159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5250EE06-E61E-4A8E-AE4D-6001D2F9A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289680"/>
              <a:ext cx="14159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2B42F73B-BA77-4082-BE7A-236479363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229135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956ACD89-DE49-4108-B28D-D9530716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168590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83262DCF-6B5A-4112-ABF6-6F3FFD4270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2991" y="4108045"/>
              <a:ext cx="909432" cy="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9AAFD479-76CB-4AAE-A942-0A7DEA312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4047500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FB32B913-5266-44A2-ACA8-A4244C00B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986955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CC6F23FC-CAA4-4682-BFB8-63301F8F7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926410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570BFE72-842D-443F-9C8D-710820F52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865865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266ACE5C-FA0F-4F07-BE7A-DF1F07EEA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805320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89099D95-2D03-4340-B822-13BC2BE50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744775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AFAD74B-4374-4423-A561-B167B701C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684230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9AFB6792-24F2-4575-9C0A-E01F2482E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99" y="3623685"/>
              <a:ext cx="42742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CAC7C031-4BAC-44DF-B09B-90D4B2A17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4999" y="3563140"/>
              <a:ext cx="42742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AE586774-7F23-4B00-B627-F75C57070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502595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E825B7CC-B847-4B22-8868-71C398474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442050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5D51DF5D-FA87-46A7-9167-766F9FA01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381505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7368E50B-4EF1-4531-AE6F-93A2AAD68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320960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77942808-A0C3-4EA7-A23C-CF047E3D6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260415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A1CDE7DB-2790-4D08-863B-5E4304625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199870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509503AE-B992-4734-9B11-636DCCE39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5360" y="440768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D7B930FA-3E51-4454-9413-EB9E06EEA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375" y="4289256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A3CC2380-37B7-4F7A-9877-947BBA24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2474" y="416431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367BBBCB-7F46-4CA7-B9D2-D7F405428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6133" y="404440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2C92F8C2-C290-48F9-81C1-2F6A660AD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948" y="392449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315983DD-797D-4FE5-B01F-A4CE0825D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436" y="380413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FBB9A362-4036-4A17-9962-FF374D625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7075" y="368423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直接连接符 295">
              <a:extLst>
                <a:ext uri="{FF2B5EF4-FFF2-40B4-BE49-F238E27FC236}">
                  <a16:creationId xmlns:a16="http://schemas.microsoft.com/office/drawing/2014/main" id="{539E4FAC-B3DA-4C4D-9DD0-226962A52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99" y="356123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878D49EF-C13F-418B-BCF5-30AA952F3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99" y="344505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直接连接符 297">
              <a:extLst>
                <a:ext uri="{FF2B5EF4-FFF2-40B4-BE49-F238E27FC236}">
                  <a16:creationId xmlns:a16="http://schemas.microsoft.com/office/drawing/2014/main" id="{3E4F05E6-0023-4708-8B9E-8ABABD358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954" y="331977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A69ED7E6-4CDB-4566-A76F-FC33B6FD9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266" y="319677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7D922455-C4E8-4F48-BC42-AF1324D8F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517" y="4531953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C9A3157B-8489-46C9-A2A9-49EB61E5D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46941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DC1B8845-E0CA-4293-8241-DB33D7F8B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34949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24C3D576-20F2-441B-B278-9203DA4AF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22604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FDE36C05-5616-4B87-A38B-95809D1B2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10613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FC1C080B-8AB0-4D21-BF6D-497C4A8A5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98622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758F31AA-2534-4A38-8EB6-0B4F4B7A9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86631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8B8A1834-CF21-411F-9D2A-2B804AE24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74286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8AECBC21-D500-4ED9-877D-B90DF5CAC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62294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3AE8C004-1496-4EE1-BC52-D66A55DD6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50186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E8A74857-CA2C-4EA2-B5F9-48AB2C64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38195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006990D8-B321-4906-A234-B5E09325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25850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F49F71D-EA28-43D8-8454-7865FA9091B6}"/>
              </a:ext>
            </a:extLst>
          </p:cNvPr>
          <p:cNvSpPr/>
          <p:nvPr/>
        </p:nvSpPr>
        <p:spPr>
          <a:xfrm>
            <a:off x="997824" y="371371"/>
            <a:ext cx="1932373" cy="1941250"/>
          </a:xfrm>
          <a:custGeom>
            <a:avLst/>
            <a:gdLst>
              <a:gd name="connsiteX0" fmla="*/ 0 w 1932373"/>
              <a:gd name="connsiteY0" fmla="*/ 0 h 1941250"/>
              <a:gd name="connsiteX1" fmla="*/ 0 w 1932373"/>
              <a:gd name="connsiteY1" fmla="*/ 1941250 h 1941250"/>
              <a:gd name="connsiteX2" fmla="*/ 485313 w 1932373"/>
              <a:gd name="connsiteY2" fmla="*/ 1941250 h 1941250"/>
              <a:gd name="connsiteX3" fmla="*/ 485313 w 1932373"/>
              <a:gd name="connsiteY3" fmla="*/ 1455938 h 1941250"/>
              <a:gd name="connsiteX4" fmla="*/ 967667 w 1932373"/>
              <a:gd name="connsiteY4" fmla="*/ 1455938 h 1941250"/>
              <a:gd name="connsiteX5" fmla="*/ 967667 w 1932373"/>
              <a:gd name="connsiteY5" fmla="*/ 973584 h 1941250"/>
              <a:gd name="connsiteX6" fmla="*/ 1447061 w 1932373"/>
              <a:gd name="connsiteY6" fmla="*/ 973584 h 1941250"/>
              <a:gd name="connsiteX7" fmla="*/ 1447061 w 1932373"/>
              <a:gd name="connsiteY7" fmla="*/ 488272 h 1941250"/>
              <a:gd name="connsiteX8" fmla="*/ 1932373 w 1932373"/>
              <a:gd name="connsiteY8" fmla="*/ 488272 h 1941250"/>
              <a:gd name="connsiteX9" fmla="*/ 1932373 w 1932373"/>
              <a:gd name="connsiteY9" fmla="*/ 2959 h 1941250"/>
              <a:gd name="connsiteX10" fmla="*/ 0 w 1932373"/>
              <a:gd name="connsiteY10" fmla="*/ 0 h 19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2373" h="1941250">
                <a:moveTo>
                  <a:pt x="0" y="0"/>
                </a:moveTo>
                <a:lnTo>
                  <a:pt x="0" y="1941250"/>
                </a:lnTo>
                <a:lnTo>
                  <a:pt x="485313" y="1941250"/>
                </a:lnTo>
                <a:lnTo>
                  <a:pt x="485313" y="1455938"/>
                </a:lnTo>
                <a:lnTo>
                  <a:pt x="967667" y="1455938"/>
                </a:lnTo>
                <a:lnTo>
                  <a:pt x="967667" y="973584"/>
                </a:lnTo>
                <a:lnTo>
                  <a:pt x="1447061" y="973584"/>
                </a:lnTo>
                <a:lnTo>
                  <a:pt x="1447061" y="488272"/>
                </a:lnTo>
                <a:lnTo>
                  <a:pt x="1932373" y="488272"/>
                </a:lnTo>
                <a:lnTo>
                  <a:pt x="1932373" y="2959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996AFE5-5E4D-4577-BE29-C908D1166518}"/>
              </a:ext>
            </a:extLst>
          </p:cNvPr>
          <p:cNvSpPr/>
          <p:nvPr/>
        </p:nvSpPr>
        <p:spPr>
          <a:xfrm>
            <a:off x="3343009" y="377289"/>
            <a:ext cx="1929413" cy="1944210"/>
          </a:xfrm>
          <a:custGeom>
            <a:avLst/>
            <a:gdLst>
              <a:gd name="connsiteX0" fmla="*/ 0 w 1929413"/>
              <a:gd name="connsiteY0" fmla="*/ 0 h 1944210"/>
              <a:gd name="connsiteX1" fmla="*/ 0 w 1929413"/>
              <a:gd name="connsiteY1" fmla="*/ 1944210 h 1944210"/>
              <a:gd name="connsiteX2" fmla="*/ 242656 w 1929413"/>
              <a:gd name="connsiteY2" fmla="*/ 1944210 h 1944210"/>
              <a:gd name="connsiteX3" fmla="*/ 242656 w 1929413"/>
              <a:gd name="connsiteY3" fmla="*/ 1689717 h 1944210"/>
              <a:gd name="connsiteX4" fmla="*/ 485312 w 1929413"/>
              <a:gd name="connsiteY4" fmla="*/ 1689717 h 1944210"/>
              <a:gd name="connsiteX5" fmla="*/ 485312 w 1929413"/>
              <a:gd name="connsiteY5" fmla="*/ 1452979 h 1944210"/>
              <a:gd name="connsiteX6" fmla="*/ 727969 w 1929413"/>
              <a:gd name="connsiteY6" fmla="*/ 1452979 h 1944210"/>
              <a:gd name="connsiteX7" fmla="*/ 727969 w 1929413"/>
              <a:gd name="connsiteY7" fmla="*/ 1213282 h 1944210"/>
              <a:gd name="connsiteX8" fmla="*/ 970625 w 1929413"/>
              <a:gd name="connsiteY8" fmla="*/ 1213282 h 1944210"/>
              <a:gd name="connsiteX9" fmla="*/ 970625 w 1929413"/>
              <a:gd name="connsiteY9" fmla="*/ 970626 h 1944210"/>
              <a:gd name="connsiteX10" fmla="*/ 1213281 w 1929413"/>
              <a:gd name="connsiteY10" fmla="*/ 970626 h 1944210"/>
              <a:gd name="connsiteX11" fmla="*/ 1213281 w 1929413"/>
              <a:gd name="connsiteY11" fmla="*/ 727969 h 1944210"/>
              <a:gd name="connsiteX12" fmla="*/ 1452978 w 1929413"/>
              <a:gd name="connsiteY12" fmla="*/ 727969 h 1944210"/>
              <a:gd name="connsiteX13" fmla="*/ 1452978 w 1929413"/>
              <a:gd name="connsiteY13" fmla="*/ 479395 h 1944210"/>
              <a:gd name="connsiteX14" fmla="*/ 1692675 w 1929413"/>
              <a:gd name="connsiteY14" fmla="*/ 479395 h 1944210"/>
              <a:gd name="connsiteX15" fmla="*/ 1692675 w 1929413"/>
              <a:gd name="connsiteY15" fmla="*/ 242657 h 1944210"/>
              <a:gd name="connsiteX16" fmla="*/ 1929413 w 1929413"/>
              <a:gd name="connsiteY16" fmla="*/ 242657 h 1944210"/>
              <a:gd name="connsiteX17" fmla="*/ 1929413 w 1929413"/>
              <a:gd name="connsiteY17" fmla="*/ 0 h 1944210"/>
              <a:gd name="connsiteX18" fmla="*/ 0 w 1929413"/>
              <a:gd name="connsiteY18" fmla="*/ 0 h 194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29413" h="1944210">
                <a:moveTo>
                  <a:pt x="0" y="0"/>
                </a:moveTo>
                <a:lnTo>
                  <a:pt x="0" y="1944210"/>
                </a:lnTo>
                <a:lnTo>
                  <a:pt x="242656" y="1944210"/>
                </a:lnTo>
                <a:lnTo>
                  <a:pt x="242656" y="1689717"/>
                </a:lnTo>
                <a:lnTo>
                  <a:pt x="485312" y="1689717"/>
                </a:lnTo>
                <a:lnTo>
                  <a:pt x="485312" y="1452979"/>
                </a:lnTo>
                <a:lnTo>
                  <a:pt x="727969" y="1452979"/>
                </a:lnTo>
                <a:lnTo>
                  <a:pt x="727969" y="1213282"/>
                </a:lnTo>
                <a:lnTo>
                  <a:pt x="970625" y="1213282"/>
                </a:lnTo>
                <a:lnTo>
                  <a:pt x="970625" y="970626"/>
                </a:lnTo>
                <a:lnTo>
                  <a:pt x="1213281" y="970626"/>
                </a:lnTo>
                <a:lnTo>
                  <a:pt x="1213281" y="727969"/>
                </a:lnTo>
                <a:lnTo>
                  <a:pt x="1452978" y="727969"/>
                </a:lnTo>
                <a:lnTo>
                  <a:pt x="1452978" y="479395"/>
                </a:lnTo>
                <a:lnTo>
                  <a:pt x="1692675" y="479395"/>
                </a:lnTo>
                <a:lnTo>
                  <a:pt x="1692675" y="242657"/>
                </a:lnTo>
                <a:lnTo>
                  <a:pt x="1929413" y="242657"/>
                </a:lnTo>
                <a:lnTo>
                  <a:pt x="1929413" y="0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B5DA024-6943-41B4-BA2C-C9605C7F45F3}"/>
              </a:ext>
            </a:extLst>
          </p:cNvPr>
          <p:cNvSpPr/>
          <p:nvPr/>
        </p:nvSpPr>
        <p:spPr>
          <a:xfrm>
            <a:off x="5685234" y="371371"/>
            <a:ext cx="1935332" cy="1941250"/>
          </a:xfrm>
          <a:custGeom>
            <a:avLst/>
            <a:gdLst>
              <a:gd name="connsiteX0" fmla="*/ 0 w 1935332"/>
              <a:gd name="connsiteY0" fmla="*/ 0 h 1941250"/>
              <a:gd name="connsiteX1" fmla="*/ 0 w 1935332"/>
              <a:gd name="connsiteY1" fmla="*/ 1941250 h 1941250"/>
              <a:gd name="connsiteX2" fmla="*/ 127247 w 1935332"/>
              <a:gd name="connsiteY2" fmla="*/ 1941250 h 1941250"/>
              <a:gd name="connsiteX3" fmla="*/ 127247 w 1935332"/>
              <a:gd name="connsiteY3" fmla="*/ 1811045 h 1941250"/>
              <a:gd name="connsiteX4" fmla="*/ 239697 w 1935332"/>
              <a:gd name="connsiteY4" fmla="*/ 1811045 h 1941250"/>
              <a:gd name="connsiteX5" fmla="*/ 239697 w 1935332"/>
              <a:gd name="connsiteY5" fmla="*/ 1692676 h 1941250"/>
              <a:gd name="connsiteX6" fmla="*/ 372862 w 1935332"/>
              <a:gd name="connsiteY6" fmla="*/ 1692676 h 1941250"/>
              <a:gd name="connsiteX7" fmla="*/ 372862 w 1935332"/>
              <a:gd name="connsiteY7" fmla="*/ 1571348 h 1941250"/>
              <a:gd name="connsiteX8" fmla="*/ 485313 w 1935332"/>
              <a:gd name="connsiteY8" fmla="*/ 1571348 h 1941250"/>
              <a:gd name="connsiteX9" fmla="*/ 485313 w 1935332"/>
              <a:gd name="connsiteY9" fmla="*/ 1450019 h 1941250"/>
              <a:gd name="connsiteX10" fmla="*/ 612559 w 1935332"/>
              <a:gd name="connsiteY10" fmla="*/ 1450019 h 1941250"/>
              <a:gd name="connsiteX11" fmla="*/ 612559 w 1935332"/>
              <a:gd name="connsiteY11" fmla="*/ 1334610 h 1941250"/>
              <a:gd name="connsiteX12" fmla="*/ 727969 w 1935332"/>
              <a:gd name="connsiteY12" fmla="*/ 1334610 h 1941250"/>
              <a:gd name="connsiteX13" fmla="*/ 727969 w 1935332"/>
              <a:gd name="connsiteY13" fmla="*/ 1210322 h 1941250"/>
              <a:gd name="connsiteX14" fmla="*/ 846338 w 1935332"/>
              <a:gd name="connsiteY14" fmla="*/ 1210322 h 1941250"/>
              <a:gd name="connsiteX15" fmla="*/ 846338 w 1935332"/>
              <a:gd name="connsiteY15" fmla="*/ 1091953 h 1941250"/>
              <a:gd name="connsiteX16" fmla="*/ 964707 w 1935332"/>
              <a:gd name="connsiteY16" fmla="*/ 1091953 h 1941250"/>
              <a:gd name="connsiteX17" fmla="*/ 964707 w 1935332"/>
              <a:gd name="connsiteY17" fmla="*/ 970625 h 1941250"/>
              <a:gd name="connsiteX18" fmla="*/ 1088994 w 1935332"/>
              <a:gd name="connsiteY18" fmla="*/ 970625 h 1941250"/>
              <a:gd name="connsiteX19" fmla="*/ 1088994 w 1935332"/>
              <a:gd name="connsiteY19" fmla="*/ 852256 h 1941250"/>
              <a:gd name="connsiteX20" fmla="*/ 1213282 w 1935332"/>
              <a:gd name="connsiteY20" fmla="*/ 852256 h 1941250"/>
              <a:gd name="connsiteX21" fmla="*/ 1213282 w 1935332"/>
              <a:gd name="connsiteY21" fmla="*/ 730928 h 1941250"/>
              <a:gd name="connsiteX22" fmla="*/ 1328691 w 1935332"/>
              <a:gd name="connsiteY22" fmla="*/ 730928 h 1941250"/>
              <a:gd name="connsiteX23" fmla="*/ 1328691 w 1935332"/>
              <a:gd name="connsiteY23" fmla="*/ 606641 h 1941250"/>
              <a:gd name="connsiteX24" fmla="*/ 1447060 w 1935332"/>
              <a:gd name="connsiteY24" fmla="*/ 606641 h 1941250"/>
              <a:gd name="connsiteX25" fmla="*/ 1447060 w 1935332"/>
              <a:gd name="connsiteY25" fmla="*/ 488272 h 1941250"/>
              <a:gd name="connsiteX26" fmla="*/ 1571348 w 1935332"/>
              <a:gd name="connsiteY26" fmla="*/ 488272 h 1941250"/>
              <a:gd name="connsiteX27" fmla="*/ 1571348 w 1935332"/>
              <a:gd name="connsiteY27" fmla="*/ 363984 h 1941250"/>
              <a:gd name="connsiteX28" fmla="*/ 1695635 w 1935332"/>
              <a:gd name="connsiteY28" fmla="*/ 363984 h 1941250"/>
              <a:gd name="connsiteX29" fmla="*/ 1695635 w 1935332"/>
              <a:gd name="connsiteY29" fmla="*/ 248575 h 1941250"/>
              <a:gd name="connsiteX30" fmla="*/ 1814004 w 1935332"/>
              <a:gd name="connsiteY30" fmla="*/ 248575 h 1941250"/>
              <a:gd name="connsiteX31" fmla="*/ 1814004 w 1935332"/>
              <a:gd name="connsiteY31" fmla="*/ 130206 h 1941250"/>
              <a:gd name="connsiteX32" fmla="*/ 1935332 w 1935332"/>
              <a:gd name="connsiteY32" fmla="*/ 130206 h 1941250"/>
              <a:gd name="connsiteX33" fmla="*/ 1935332 w 1935332"/>
              <a:gd name="connsiteY33" fmla="*/ 2959 h 1941250"/>
              <a:gd name="connsiteX34" fmla="*/ 0 w 1935332"/>
              <a:gd name="connsiteY34" fmla="*/ 0 h 19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35332" h="1941250">
                <a:moveTo>
                  <a:pt x="0" y="0"/>
                </a:moveTo>
                <a:lnTo>
                  <a:pt x="0" y="1941250"/>
                </a:lnTo>
                <a:lnTo>
                  <a:pt x="127247" y="1941250"/>
                </a:lnTo>
                <a:lnTo>
                  <a:pt x="127247" y="1811045"/>
                </a:lnTo>
                <a:lnTo>
                  <a:pt x="239697" y="1811045"/>
                </a:lnTo>
                <a:lnTo>
                  <a:pt x="239697" y="1692676"/>
                </a:lnTo>
                <a:lnTo>
                  <a:pt x="372862" y="1692676"/>
                </a:lnTo>
                <a:lnTo>
                  <a:pt x="372862" y="1571348"/>
                </a:lnTo>
                <a:lnTo>
                  <a:pt x="485313" y="1571348"/>
                </a:lnTo>
                <a:lnTo>
                  <a:pt x="485313" y="1450019"/>
                </a:lnTo>
                <a:lnTo>
                  <a:pt x="612559" y="1450019"/>
                </a:lnTo>
                <a:lnTo>
                  <a:pt x="612559" y="1334610"/>
                </a:lnTo>
                <a:lnTo>
                  <a:pt x="727969" y="1334610"/>
                </a:lnTo>
                <a:lnTo>
                  <a:pt x="727969" y="1210322"/>
                </a:lnTo>
                <a:lnTo>
                  <a:pt x="846338" y="1210322"/>
                </a:lnTo>
                <a:lnTo>
                  <a:pt x="846338" y="1091953"/>
                </a:lnTo>
                <a:lnTo>
                  <a:pt x="964707" y="1091953"/>
                </a:lnTo>
                <a:lnTo>
                  <a:pt x="964707" y="970625"/>
                </a:lnTo>
                <a:lnTo>
                  <a:pt x="1088994" y="970625"/>
                </a:lnTo>
                <a:lnTo>
                  <a:pt x="1088994" y="852256"/>
                </a:lnTo>
                <a:lnTo>
                  <a:pt x="1213282" y="852256"/>
                </a:lnTo>
                <a:lnTo>
                  <a:pt x="1213282" y="730928"/>
                </a:lnTo>
                <a:lnTo>
                  <a:pt x="1328691" y="730928"/>
                </a:lnTo>
                <a:lnTo>
                  <a:pt x="1328691" y="606641"/>
                </a:lnTo>
                <a:lnTo>
                  <a:pt x="1447060" y="606641"/>
                </a:lnTo>
                <a:lnTo>
                  <a:pt x="1447060" y="488272"/>
                </a:lnTo>
                <a:lnTo>
                  <a:pt x="1571348" y="488272"/>
                </a:lnTo>
                <a:lnTo>
                  <a:pt x="1571348" y="363984"/>
                </a:lnTo>
                <a:lnTo>
                  <a:pt x="1695635" y="363984"/>
                </a:lnTo>
                <a:lnTo>
                  <a:pt x="1695635" y="248575"/>
                </a:lnTo>
                <a:lnTo>
                  <a:pt x="1814004" y="248575"/>
                </a:lnTo>
                <a:lnTo>
                  <a:pt x="1814004" y="130206"/>
                </a:lnTo>
                <a:lnTo>
                  <a:pt x="1935332" y="130206"/>
                </a:lnTo>
                <a:lnTo>
                  <a:pt x="1935332" y="2959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2C1F3CE-D3D0-4DD2-9502-9CAE57F871BD}"/>
              </a:ext>
            </a:extLst>
          </p:cNvPr>
          <p:cNvSpPr/>
          <p:nvPr/>
        </p:nvSpPr>
        <p:spPr>
          <a:xfrm>
            <a:off x="2893859" y="2261782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17215B57-4F78-4CC0-91A0-19386E5A3475}"/>
              </a:ext>
            </a:extLst>
          </p:cNvPr>
          <p:cNvSpPr/>
          <p:nvPr/>
        </p:nvSpPr>
        <p:spPr>
          <a:xfrm>
            <a:off x="2893859" y="870486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B2FC93BC-4CF8-47B5-9BC6-417516C37627}"/>
              </a:ext>
            </a:extLst>
          </p:cNvPr>
          <p:cNvGrpSpPr/>
          <p:nvPr/>
        </p:nvGrpSpPr>
        <p:grpSpPr>
          <a:xfrm>
            <a:off x="5847759" y="529451"/>
            <a:ext cx="1772807" cy="1755813"/>
            <a:chOff x="5847759" y="2776047"/>
            <a:chExt cx="1772807" cy="1755813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6FF6F6B1-D247-448B-B4F4-51F0D0D5A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7759" y="4531860"/>
              <a:ext cx="177280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0808E31-9552-4AB6-91BA-C2B044028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7759" y="4471307"/>
              <a:ext cx="177280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E18DF15-8827-430E-9FD6-051E6D687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6388" y="4410762"/>
              <a:ext cx="166417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C12AB95-ECC3-4B2C-BA41-957F4BA37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6387" y="4350217"/>
              <a:ext cx="166417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6E09FCC-859C-465E-8282-F973408F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4289672"/>
              <a:ext cx="152456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10F04100-4607-40F8-81D3-85D2D1B24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1" y="4229127"/>
              <a:ext cx="152456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7A41C31-7E85-40B0-B5BE-37E925BF0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629" y="4168582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87CDE9D-14F9-491F-8F9D-5E4E9039F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629" y="4108037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EC9508A3-DB54-462E-BBC4-2359B995C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4265" y="4047492"/>
              <a:ext cx="126630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4EECB9E-9439-47E7-A747-D1C0DC438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4265" y="3986947"/>
              <a:ext cx="126630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5F04F10-E9B4-4113-BE4E-64C77F0EF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2893" y="3926402"/>
              <a:ext cx="11576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D00C5176-882A-4C7F-AC7D-7CFDE1BFB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2893" y="3865857"/>
              <a:ext cx="11576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E7679EA-6D4F-4480-BBD9-58935D995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2507" y="3805312"/>
              <a:ext cx="101805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FC977E52-52C8-4F10-9D01-E9D85C3A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2507" y="3744767"/>
              <a:ext cx="101805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8CD02A9-A0A2-41D7-B6AD-5F3019F4C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135" y="3684222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AA430E9-9E42-4B4C-B811-05B67C5FE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135" y="3623677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5B73313-3569-4AE6-AAA4-A02F84BAB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228" y="3563132"/>
              <a:ext cx="7923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433A736-0846-4B8E-A208-3701E5528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8228" y="3502587"/>
              <a:ext cx="7923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336358C9-84FB-484C-BA48-2D496C61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856" y="3442042"/>
              <a:ext cx="68371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21543B46-98B2-43DF-8B32-2A3ACBF63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856" y="3381497"/>
              <a:ext cx="68371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783130D6-FC6D-4ECD-A650-26BCCD502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6470" y="3320952"/>
              <a:ext cx="544096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0D35CA3-D5DD-4D3D-9106-31A1BDC46E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6470" y="3260407"/>
              <a:ext cx="544096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93BA00F9-DC1E-4DC4-8E58-7AE4BB81B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5098" y="3199862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37E81465-253C-4179-9DAF-8038ED2BD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5098" y="3139317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5324B72-2F1B-47DF-AB11-4AD59F88F6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393" y="3078772"/>
              <a:ext cx="3261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95378BF7-F4E0-4219-BEEC-E3F9A8694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4393" y="3018227"/>
              <a:ext cx="3261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5A167270-9E2C-490E-B25E-837264CED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3021" y="2957682"/>
              <a:ext cx="21754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24A71C3-1BA5-42CD-A33F-6BCF8B1C4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3021" y="2897137"/>
              <a:ext cx="21754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CD98F4D4-4B4F-45A4-996A-572F8B6F3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635" y="2836592"/>
              <a:ext cx="779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DADED7C-B90F-4ED5-B5AD-AE03E472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635" y="2776047"/>
              <a:ext cx="779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6459168-8C12-44CE-B60A-26B860B3C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0862" y="434712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483509C0-3F49-485C-8D84-BF2895B88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1507" y="422722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9079230A-248B-42BC-BAB2-5B7348F79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8" y="4103766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12C878EE-FFDF-481B-BEB7-E2F592C69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0254" y="3983851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852F1FF8-E71A-4DE3-BF80-28ADD149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882" y="3864343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36E2F49B-A773-47B2-B08C-08CE16C6D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8222" y="374594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195DC35E-CB58-408E-B5AD-BCAEF524F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219" y="362367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A1FF6FAA-3D15-4732-87B6-A7EBF5520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217" y="350258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5855B204-8CED-4807-8307-B8768A65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168" y="338149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8D387114-958E-410F-B89F-016DCE306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1782" y="325967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4C5B0598-5F90-4ABA-9007-51A89D32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0410" y="3136221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9715897F-A2B3-4957-BD63-FEE6615BA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8203" y="301822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CD0A22BE-2C32-4511-BFE0-6E81BAEFF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6642" y="289595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92A05EEC-EF3A-4190-9EFA-DEF920E42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4540" y="277604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DB385FC6-33B9-459D-B0BC-174BCA3E8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713" y="447013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75AE6DA9-8E08-4A4B-8A51-D0C606353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440885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10A976E0-2995-48F6-9B20-6DDBB8FC9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428894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AD00A50D-82EF-4889-B4FB-7C39DA884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416549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FD4E7C5F-B94B-4BC1-8A39-3E600ACCD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404557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5CDDFFB0-E2BB-4402-A970-5BC1FFDAB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392567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41DEAB42-9532-4D93-B225-75DA4DD28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380575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A8DC100F-96A7-435F-AAE1-34318D453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368230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C9127B28-C741-492B-8AFD-D2CA64B11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756" y="356239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B45369FD-1C8B-4239-8CD6-FC3A96FD3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344131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F98B70A6-1CDC-4C8F-87E0-772346FE3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332139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169D918-E035-447E-B6CB-DF6E140DD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319794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310DB0DC-B10F-44AE-8581-CAC93531F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307803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0E133101-A64A-4A07-A442-CDB36E15A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295812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7353FC04-72AE-4D06-B6EA-CFBA5CF5D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079" y="283821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2B01613C-7A92-4DAA-B0F9-A21180420C3C}"/>
              </a:ext>
            </a:extLst>
          </p:cNvPr>
          <p:cNvGrpSpPr/>
          <p:nvPr/>
        </p:nvGrpSpPr>
        <p:grpSpPr>
          <a:xfrm>
            <a:off x="3608243" y="649358"/>
            <a:ext cx="1664180" cy="1635906"/>
            <a:chOff x="3608243" y="2956507"/>
            <a:chExt cx="1664180" cy="1635906"/>
          </a:xfrm>
        </p:grpSpPr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E6FAD825-5F0C-4C4F-913D-E7F24C20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243" y="4592413"/>
              <a:ext cx="166418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7C04AD77-4235-406B-880E-4D03FBB0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243" y="4531860"/>
              <a:ext cx="166418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A09DC484-AD96-470C-B328-408A5511F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244" y="4471315"/>
              <a:ext cx="166417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BF622501-9624-40BA-AE11-A170789AD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243" y="4410770"/>
              <a:ext cx="166417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52AB773F-1207-4BE4-8A8C-C2536591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350225"/>
              <a:ext cx="14159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69ACAFA4-D6E5-421E-83A6-E26BC8D5F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289680"/>
              <a:ext cx="141593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35939358-5E9A-4C64-A30A-A9DA6E414F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229135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9F89A119-1013-4453-8050-77670B1A1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6485" y="4168590"/>
              <a:ext cx="141593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A15D6B0E-54EA-4957-95CE-DCDB3B9313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4749" y="4106132"/>
              <a:ext cx="1157674" cy="19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79DD2273-0E61-472B-99AC-8052665696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4749" y="4044404"/>
              <a:ext cx="1157674" cy="30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44D3DC39-8078-49A9-AD25-720A7BBD3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749" y="3986955"/>
              <a:ext cx="11576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77FF97-D04C-4A65-AF3D-652FAB585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749" y="3926410"/>
              <a:ext cx="115767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629F9432-E344-4B64-98EB-327E114ED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865865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7D57A28C-C0C6-4B78-9218-DDE511153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805320"/>
              <a:ext cx="909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6F158A50-B36F-42DF-A512-CE1F09ED2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744775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F53C307D-6AB3-4FA3-B227-1984EBDD3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2991" y="3684230"/>
              <a:ext cx="90943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EBEF80C9-60EF-4FE2-B094-0FC2F6E64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712" y="3622947"/>
              <a:ext cx="683710" cy="7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C04097A4-29C5-4C67-91E2-C7F3FFFC4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712" y="3563140"/>
              <a:ext cx="68371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DE22D71C-2CD4-45DD-820F-17AA8453F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712" y="3502595"/>
              <a:ext cx="68371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3E3DE88D-FD1D-4CA1-9755-675DBFBE6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712" y="3442050"/>
              <a:ext cx="68371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04BD2D92-6EDE-40D2-A80D-699034D12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381505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643D94A4-8F32-4952-9867-B45596D02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320960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11223BFB-EE27-47F7-8A0E-0C69CB0F3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260415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FFFE4E6F-A06E-4CB6-9AFD-42B665F67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6954" y="3199870"/>
              <a:ext cx="4354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9FFE7924-6A25-4F09-86C4-530388545E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4688" y="3138432"/>
              <a:ext cx="217735" cy="8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64EF2968-3D1C-4A25-91B0-F5099AA13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688" y="3078780"/>
              <a:ext cx="21773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63CC9B69-48E8-4991-8BD2-2762C80FB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877" y="3018235"/>
              <a:ext cx="21754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084A4EAF-AACB-4AAD-A6F5-09E28209B5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877" y="2957690"/>
              <a:ext cx="21754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E885F6D7-BA1F-45A1-A098-6C2FF70CD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718" y="440768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7764716C-D3BE-4766-A04C-F4945E04C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375" y="4289256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3C89522B-E90B-4CC0-9437-9432A6429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2474" y="4164319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8DCB2E5D-827A-419B-B4B9-4B9BF45B1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9636" y="404440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13A8039-30C7-4FBC-975F-F6D495159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738" y="3924896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1A04E138-5E0E-43A4-AA04-19319BB1C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436" y="380413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B8AF77D7-E698-4468-8778-FE415B4C5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7075" y="368423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6E3B6166-454D-40DD-A647-8EB4B5460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8712" y="356123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20D80A81-4BA6-48A4-8B1A-ACA9A9A1D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024" y="344205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78CDB2B-BA47-40AE-9B96-4B125170D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954" y="331977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69D0D968-AC93-46AE-9552-77C71BC69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266" y="3196774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6F63776A-F195-4C21-8424-7F035F67E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4688" y="307878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60E6E05A-5F91-4071-A30A-8C6877619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8498" y="295650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8E5D4035-BE56-433C-8385-1C1C28A80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591" y="453068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FEE82C1F-E0B5-4784-8570-B344FE40A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46941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CA09B48F-0E89-4A1E-BA0C-9C162BFF9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34949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F396A6C-6E7C-4826-A14B-D147BB90D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22604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596628B0-874E-49FF-9AE3-B1CA2F920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410613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8DC8DA5D-E0AB-4B79-B6C9-3F479A1C5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98622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983A0344-9547-4307-B59F-E78B58C6F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86631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67A61C61-DF1A-421E-A02F-F89AFA21E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74286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9FDD0D28-B624-40E8-AA68-C2BC7FCCF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612" y="362294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8EBC4717-D160-4B23-93D9-C4070E60D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501865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DE1CD2ED-5587-4D60-8964-389D2C5DE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38195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E28680C7-F809-4781-8764-F02DE0E9D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258502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7ED5C353-8957-4022-9E54-FA5AF340D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138587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54E18B92-AD36-48AE-AF7B-761C8A790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5" y="3018680"/>
              <a:ext cx="0" cy="617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1FE0B1B6-CB1D-4A98-8A44-AFFAE80F2B06}"/>
              </a:ext>
            </a:extLst>
          </p:cNvPr>
          <p:cNvSpPr/>
          <p:nvPr/>
        </p:nvSpPr>
        <p:spPr>
          <a:xfrm>
            <a:off x="1002532" y="2694727"/>
            <a:ext cx="1932373" cy="1941250"/>
          </a:xfrm>
          <a:custGeom>
            <a:avLst/>
            <a:gdLst>
              <a:gd name="connsiteX0" fmla="*/ 0 w 1932373"/>
              <a:gd name="connsiteY0" fmla="*/ 0 h 1941250"/>
              <a:gd name="connsiteX1" fmla="*/ 0 w 1932373"/>
              <a:gd name="connsiteY1" fmla="*/ 1941250 h 1941250"/>
              <a:gd name="connsiteX2" fmla="*/ 485313 w 1932373"/>
              <a:gd name="connsiteY2" fmla="*/ 1941250 h 1941250"/>
              <a:gd name="connsiteX3" fmla="*/ 485313 w 1932373"/>
              <a:gd name="connsiteY3" fmla="*/ 1455938 h 1941250"/>
              <a:gd name="connsiteX4" fmla="*/ 967667 w 1932373"/>
              <a:gd name="connsiteY4" fmla="*/ 1455938 h 1941250"/>
              <a:gd name="connsiteX5" fmla="*/ 967667 w 1932373"/>
              <a:gd name="connsiteY5" fmla="*/ 973584 h 1941250"/>
              <a:gd name="connsiteX6" fmla="*/ 1447061 w 1932373"/>
              <a:gd name="connsiteY6" fmla="*/ 973584 h 1941250"/>
              <a:gd name="connsiteX7" fmla="*/ 1447061 w 1932373"/>
              <a:gd name="connsiteY7" fmla="*/ 488272 h 1941250"/>
              <a:gd name="connsiteX8" fmla="*/ 1932373 w 1932373"/>
              <a:gd name="connsiteY8" fmla="*/ 488272 h 1941250"/>
              <a:gd name="connsiteX9" fmla="*/ 1932373 w 1932373"/>
              <a:gd name="connsiteY9" fmla="*/ 2959 h 1941250"/>
              <a:gd name="connsiteX10" fmla="*/ 0 w 1932373"/>
              <a:gd name="connsiteY10" fmla="*/ 0 h 19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2373" h="1941250">
                <a:moveTo>
                  <a:pt x="0" y="0"/>
                </a:moveTo>
                <a:lnTo>
                  <a:pt x="0" y="1941250"/>
                </a:lnTo>
                <a:lnTo>
                  <a:pt x="485313" y="1941250"/>
                </a:lnTo>
                <a:lnTo>
                  <a:pt x="485313" y="1455938"/>
                </a:lnTo>
                <a:lnTo>
                  <a:pt x="967667" y="1455938"/>
                </a:lnTo>
                <a:lnTo>
                  <a:pt x="967667" y="973584"/>
                </a:lnTo>
                <a:lnTo>
                  <a:pt x="1447061" y="973584"/>
                </a:lnTo>
                <a:lnTo>
                  <a:pt x="1447061" y="488272"/>
                </a:lnTo>
                <a:lnTo>
                  <a:pt x="1932373" y="488272"/>
                </a:lnTo>
                <a:lnTo>
                  <a:pt x="1932373" y="2959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584" name="组合 583">
            <a:extLst>
              <a:ext uri="{FF2B5EF4-FFF2-40B4-BE49-F238E27FC236}">
                <a16:creationId xmlns:a16="http://schemas.microsoft.com/office/drawing/2014/main" id="{EC2AAFCA-3CBC-4E64-9612-A11BF4CC3B5F}"/>
              </a:ext>
            </a:extLst>
          </p:cNvPr>
          <p:cNvGrpSpPr/>
          <p:nvPr/>
        </p:nvGrpSpPr>
        <p:grpSpPr>
          <a:xfrm rot="18900000">
            <a:off x="1349409" y="4160522"/>
            <a:ext cx="521942" cy="245535"/>
            <a:chOff x="499138" y="4086166"/>
            <a:chExt cx="521942" cy="245535"/>
          </a:xfrm>
        </p:grpSpPr>
        <p:cxnSp>
          <p:nvCxnSpPr>
            <p:cNvPr id="533" name="直接连接符 532">
              <a:extLst>
                <a:ext uri="{FF2B5EF4-FFF2-40B4-BE49-F238E27FC236}">
                  <a16:creationId xmlns:a16="http://schemas.microsoft.com/office/drawing/2014/main" id="{A87B537B-9C0F-4F61-B8E2-DF93654FFB9D}"/>
                </a:ext>
              </a:extLst>
            </p:cNvPr>
            <p:cNvCxnSpPr>
              <a:cxnSpLocks/>
            </p:cNvCxnSpPr>
            <p:nvPr/>
          </p:nvCxnSpPr>
          <p:spPr>
            <a:xfrm>
              <a:off x="499138" y="4331701"/>
              <a:ext cx="52194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DD26666F-C738-490E-AF6D-FB20A635F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146" y="4271154"/>
              <a:ext cx="406499" cy="1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5" name="直接连接符 534">
              <a:extLst>
                <a:ext uri="{FF2B5EF4-FFF2-40B4-BE49-F238E27FC236}">
                  <a16:creationId xmlns:a16="http://schemas.microsoft.com/office/drawing/2014/main" id="{D8232C52-C571-4521-8BB7-C558B019ABF3}"/>
                </a:ext>
              </a:extLst>
            </p:cNvPr>
            <p:cNvCxnSpPr>
              <a:cxnSpLocks/>
            </p:cNvCxnSpPr>
            <p:nvPr/>
          </p:nvCxnSpPr>
          <p:spPr>
            <a:xfrm>
              <a:off x="623448" y="4205931"/>
              <a:ext cx="28333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6" name="直接连接符 535">
              <a:extLst>
                <a:ext uri="{FF2B5EF4-FFF2-40B4-BE49-F238E27FC236}">
                  <a16:creationId xmlns:a16="http://schemas.microsoft.com/office/drawing/2014/main" id="{277FDA6C-3100-4A91-91D8-5DA30F94D0D7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6" y="4155781"/>
              <a:ext cx="160269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7" name="直接连接符 536">
              <a:extLst>
                <a:ext uri="{FF2B5EF4-FFF2-40B4-BE49-F238E27FC236}">
                  <a16:creationId xmlns:a16="http://schemas.microsoft.com/office/drawing/2014/main" id="{1207D3AD-0448-4F0C-9191-D5C98283327A}"/>
                </a:ext>
              </a:extLst>
            </p:cNvPr>
            <p:cNvCxnSpPr>
              <a:cxnSpLocks/>
            </p:cNvCxnSpPr>
            <p:nvPr/>
          </p:nvCxnSpPr>
          <p:spPr>
            <a:xfrm>
              <a:off x="739918" y="4086308"/>
              <a:ext cx="44943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090127F1-A90E-43F3-9052-48631CF1F7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781" y="4205931"/>
              <a:ext cx="62864" cy="6522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C21B19C6-7D31-4A1C-91F7-464B2B45E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53" y="4264789"/>
              <a:ext cx="64008" cy="6400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6EB80F18-F4EF-4DEC-89A2-805B2C8EA5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861" y="4086166"/>
              <a:ext cx="62864" cy="65223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B1A68157-D304-4E20-80A7-032A6A932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007" y="4148036"/>
              <a:ext cx="64008" cy="6400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70" name="组合 569">
            <a:extLst>
              <a:ext uri="{FF2B5EF4-FFF2-40B4-BE49-F238E27FC236}">
                <a16:creationId xmlns:a16="http://schemas.microsoft.com/office/drawing/2014/main" id="{EBCF413A-7726-4300-A80B-9DC97E08BC66}"/>
              </a:ext>
            </a:extLst>
          </p:cNvPr>
          <p:cNvGrpSpPr/>
          <p:nvPr/>
        </p:nvGrpSpPr>
        <p:grpSpPr>
          <a:xfrm rot="18900000">
            <a:off x="1843803" y="3682432"/>
            <a:ext cx="521942" cy="245535"/>
            <a:chOff x="1179168" y="4103409"/>
            <a:chExt cx="521942" cy="245535"/>
          </a:xfrm>
        </p:grpSpPr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07C1F9BE-B992-4109-8B30-166DE9E29CE8}"/>
                </a:ext>
              </a:extLst>
            </p:cNvPr>
            <p:cNvCxnSpPr>
              <a:cxnSpLocks/>
            </p:cNvCxnSpPr>
            <p:nvPr/>
          </p:nvCxnSpPr>
          <p:spPr>
            <a:xfrm>
              <a:off x="1179168" y="4348944"/>
              <a:ext cx="52194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73A61D9E-346A-4785-B823-523C9EB43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176" y="4288397"/>
              <a:ext cx="406499" cy="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B045088E-F24E-4986-9585-8CB059BC28DC}"/>
                </a:ext>
              </a:extLst>
            </p:cNvPr>
            <p:cNvCxnSpPr>
              <a:cxnSpLocks/>
            </p:cNvCxnSpPr>
            <p:nvPr/>
          </p:nvCxnSpPr>
          <p:spPr>
            <a:xfrm>
              <a:off x="1303478" y="4223174"/>
              <a:ext cx="28333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585856D7-99E2-46FA-9A7B-C8A2F8E39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486" y="4167309"/>
              <a:ext cx="16026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D9FAD952-5CBE-49A1-909A-207E73C37C28}"/>
                </a:ext>
              </a:extLst>
            </p:cNvPr>
            <p:cNvCxnSpPr>
              <a:cxnSpLocks/>
            </p:cNvCxnSpPr>
            <p:nvPr/>
          </p:nvCxnSpPr>
          <p:spPr>
            <a:xfrm>
              <a:off x="1419948" y="4103551"/>
              <a:ext cx="4494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86AAC316-FE85-449C-9932-BB11346A3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6811" y="4223174"/>
              <a:ext cx="62864" cy="6522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F8289203-32C5-4F44-92D3-B59C52DF4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883" y="4282032"/>
              <a:ext cx="64008" cy="6400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1DA7B7CD-6105-429F-8F3A-BA225C9435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4891" y="4103409"/>
              <a:ext cx="62864" cy="6522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D49C8EC1-26C4-465D-A7DB-0CE908D10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037" y="4165279"/>
              <a:ext cx="64008" cy="6400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06C56DD0-EC89-479D-AFD7-4DFD0ADC6831}"/>
              </a:ext>
            </a:extLst>
          </p:cNvPr>
          <p:cNvGrpSpPr/>
          <p:nvPr/>
        </p:nvGrpSpPr>
        <p:grpSpPr>
          <a:xfrm rot="18900000">
            <a:off x="2321034" y="3197763"/>
            <a:ext cx="521942" cy="245535"/>
            <a:chOff x="1179168" y="4103409"/>
            <a:chExt cx="521942" cy="245535"/>
          </a:xfrm>
        </p:grpSpPr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65E6431F-74C2-4979-8CBD-CE1E72F8661D}"/>
                </a:ext>
              </a:extLst>
            </p:cNvPr>
            <p:cNvCxnSpPr>
              <a:cxnSpLocks/>
            </p:cNvCxnSpPr>
            <p:nvPr/>
          </p:nvCxnSpPr>
          <p:spPr>
            <a:xfrm>
              <a:off x="1179168" y="4348944"/>
              <a:ext cx="52194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52240B35-E27F-48E3-87CA-5214D7A01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176" y="4288397"/>
              <a:ext cx="406499" cy="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156E0162-363C-464B-ABE0-6463654C8DA0}"/>
                </a:ext>
              </a:extLst>
            </p:cNvPr>
            <p:cNvCxnSpPr>
              <a:cxnSpLocks/>
            </p:cNvCxnSpPr>
            <p:nvPr/>
          </p:nvCxnSpPr>
          <p:spPr>
            <a:xfrm>
              <a:off x="1303478" y="4223174"/>
              <a:ext cx="2833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ED05DC52-C33B-48D9-8D7A-BABE2D8467D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486" y="4167309"/>
              <a:ext cx="16026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673D062A-BC07-4D53-8E66-B9EF28BF2CE8}"/>
                </a:ext>
              </a:extLst>
            </p:cNvPr>
            <p:cNvCxnSpPr>
              <a:cxnSpLocks/>
            </p:cNvCxnSpPr>
            <p:nvPr/>
          </p:nvCxnSpPr>
          <p:spPr>
            <a:xfrm>
              <a:off x="1419948" y="4103551"/>
              <a:ext cx="4494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BEC5B7C2-8241-4E26-8E71-52A6143EA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6811" y="4223174"/>
              <a:ext cx="62864" cy="65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05B48F6C-B2FE-4B7F-B7C7-0AEFA68B7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4883" y="4282032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8800344C-048C-459F-B0A8-443F978F5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4891" y="4103409"/>
              <a:ext cx="62864" cy="65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ADE469B6-1055-4DAE-ACF1-00C0CCEBB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037" y="4165279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581" name="直接连接符 580">
            <a:extLst>
              <a:ext uri="{FF2B5EF4-FFF2-40B4-BE49-F238E27FC236}">
                <a16:creationId xmlns:a16="http://schemas.microsoft.com/office/drawing/2014/main" id="{F43D5A7E-EE72-4FCF-8C35-A3E0EAB0A356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862965" y="3194207"/>
            <a:ext cx="51081" cy="552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89" name="组合 588">
            <a:extLst>
              <a:ext uri="{FF2B5EF4-FFF2-40B4-BE49-F238E27FC236}">
                <a16:creationId xmlns:a16="http://schemas.microsoft.com/office/drawing/2014/main" id="{6B26F477-90C9-4D51-8002-B49287378C0C}"/>
              </a:ext>
            </a:extLst>
          </p:cNvPr>
          <p:cNvGrpSpPr/>
          <p:nvPr/>
        </p:nvGrpSpPr>
        <p:grpSpPr>
          <a:xfrm rot="18900000">
            <a:off x="1554236" y="3789515"/>
            <a:ext cx="2020567" cy="976127"/>
            <a:chOff x="428542" y="4391510"/>
            <a:chExt cx="2020567" cy="976127"/>
          </a:xfrm>
        </p:grpSpPr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28B7CD9E-C549-44B9-B362-688CDD3AE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542" y="4393244"/>
              <a:ext cx="202056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6119E686-0FD8-407D-B252-60440F6B9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455" y="4453787"/>
              <a:ext cx="191007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BA8D425B-4C89-41EF-B198-6F629AAA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379" y="4514332"/>
              <a:ext cx="178913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0716F23B-5CE8-4715-A179-D92A81DC9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387" y="4574877"/>
              <a:ext cx="166451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F13E4A9A-CD8D-4904-8506-4C6C658C8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004" y="4635423"/>
              <a:ext cx="1539890" cy="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2A4CA416-E6BD-4417-A5D8-71B3B7517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011" y="4695967"/>
              <a:ext cx="1418959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2491CF04-EC4A-465F-9C7C-8A6A50484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936" y="4756512"/>
              <a:ext cx="1298026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EE64D102-6AD4-4569-B575-2271299B0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944" y="4817057"/>
              <a:ext cx="1176193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AE4F03C0-6785-488F-9612-99C790432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768" y="4877602"/>
              <a:ext cx="1054361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DFA7390E-D912-4F00-9170-35AD3D8D4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76" y="4940308"/>
              <a:ext cx="93576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8835336E-CBA2-437B-9C71-2FE930C58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701" y="4998693"/>
              <a:ext cx="814835" cy="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F18A7FE5-BDFC-4184-80B6-4A92B9661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09" y="5059237"/>
              <a:ext cx="69168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B1C1B823-4E49-4987-9B08-1EE4C93B4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515" y="5119784"/>
              <a:ext cx="570868" cy="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B11879A5-243C-442E-89D8-60113C6AA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184" y="5185007"/>
              <a:ext cx="44889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9C1A20D6-1DAA-4846-A072-DCC3A9470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6729" y="5240872"/>
              <a:ext cx="320344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5DD224A2-F394-4652-BEC6-EFF343B95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0738" y="5304630"/>
              <a:ext cx="213398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3D153AAA-CF39-4288-8C9C-A36DB28BAA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729" y="5240622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5A37ADAE-5FEF-458A-AB84-EECDF57D7E2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7" y="4391510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F3967C04-2D58-4D02-BFBF-76F335D3E4EE}"/>
                </a:ext>
              </a:extLst>
            </p:cNvPr>
            <p:cNvCxnSpPr>
              <a:cxnSpLocks/>
            </p:cNvCxnSpPr>
            <p:nvPr/>
          </p:nvCxnSpPr>
          <p:spPr>
            <a:xfrm>
              <a:off x="551379" y="4514506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5322245E-43B7-4A49-8D0C-28A86C72BBDD}"/>
                </a:ext>
              </a:extLst>
            </p:cNvPr>
            <p:cNvCxnSpPr>
              <a:cxnSpLocks/>
            </p:cNvCxnSpPr>
            <p:nvPr/>
          </p:nvCxnSpPr>
          <p:spPr>
            <a:xfrm>
              <a:off x="676003" y="4636424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4A57E7A6-60CC-4A61-B692-D5558AE6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5" y="4759420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DE791E22-2F82-4DF5-BCF0-773ED6EE5CF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68" y="4879655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BBCF1674-3529-4AC8-BB2E-47C7AD1E7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37361" y="5000312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FC729FCC-4DBA-4968-992A-E340338188F8}"/>
                </a:ext>
              </a:extLst>
            </p:cNvPr>
            <p:cNvCxnSpPr>
              <a:cxnSpLocks/>
            </p:cNvCxnSpPr>
            <p:nvPr/>
          </p:nvCxnSpPr>
          <p:spPr>
            <a:xfrm>
              <a:off x="1160514" y="5124569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395B161B-AA42-4C63-A0BF-F48120D26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073" y="5182004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AAAC8618-3889-43DA-BB5E-E706C5966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518" y="4452078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17F33BEC-C20F-4B0F-BE3B-B7E42DF4E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894" y="4573996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67677472-A419-4A21-A30D-A977BB839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962" y="4696992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9AD71D89-443B-430A-913B-177D8BA37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3129" y="4817227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D2F19607-5551-455B-8C88-CB659FD11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4536" y="4937884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BE3D08E5-0691-45FB-8C10-755DB8B7C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383" y="5062141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CAB0D8D4-1EA2-4AFC-AE07-2A859B086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5118" y="5303629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191418EB-AC3F-4FA2-88CC-E32161D39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8962" y="5367637"/>
              <a:ext cx="5791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5A1AD47-252F-4408-AD4F-4A0E0D9BF31D}"/>
              </a:ext>
            </a:extLst>
          </p:cNvPr>
          <p:cNvSpPr/>
          <p:nvPr/>
        </p:nvSpPr>
        <p:spPr>
          <a:xfrm>
            <a:off x="3378494" y="2717955"/>
            <a:ext cx="1929413" cy="1944210"/>
          </a:xfrm>
          <a:custGeom>
            <a:avLst/>
            <a:gdLst>
              <a:gd name="connsiteX0" fmla="*/ 0 w 1929413"/>
              <a:gd name="connsiteY0" fmla="*/ 0 h 1944210"/>
              <a:gd name="connsiteX1" fmla="*/ 0 w 1929413"/>
              <a:gd name="connsiteY1" fmla="*/ 1944210 h 1944210"/>
              <a:gd name="connsiteX2" fmla="*/ 242656 w 1929413"/>
              <a:gd name="connsiteY2" fmla="*/ 1944210 h 1944210"/>
              <a:gd name="connsiteX3" fmla="*/ 242656 w 1929413"/>
              <a:gd name="connsiteY3" fmla="*/ 1689717 h 1944210"/>
              <a:gd name="connsiteX4" fmla="*/ 485312 w 1929413"/>
              <a:gd name="connsiteY4" fmla="*/ 1689717 h 1944210"/>
              <a:gd name="connsiteX5" fmla="*/ 485312 w 1929413"/>
              <a:gd name="connsiteY5" fmla="*/ 1452979 h 1944210"/>
              <a:gd name="connsiteX6" fmla="*/ 727969 w 1929413"/>
              <a:gd name="connsiteY6" fmla="*/ 1452979 h 1944210"/>
              <a:gd name="connsiteX7" fmla="*/ 727969 w 1929413"/>
              <a:gd name="connsiteY7" fmla="*/ 1213282 h 1944210"/>
              <a:gd name="connsiteX8" fmla="*/ 970625 w 1929413"/>
              <a:gd name="connsiteY8" fmla="*/ 1213282 h 1944210"/>
              <a:gd name="connsiteX9" fmla="*/ 970625 w 1929413"/>
              <a:gd name="connsiteY9" fmla="*/ 970626 h 1944210"/>
              <a:gd name="connsiteX10" fmla="*/ 1213281 w 1929413"/>
              <a:gd name="connsiteY10" fmla="*/ 970626 h 1944210"/>
              <a:gd name="connsiteX11" fmla="*/ 1213281 w 1929413"/>
              <a:gd name="connsiteY11" fmla="*/ 727969 h 1944210"/>
              <a:gd name="connsiteX12" fmla="*/ 1452978 w 1929413"/>
              <a:gd name="connsiteY12" fmla="*/ 727969 h 1944210"/>
              <a:gd name="connsiteX13" fmla="*/ 1452978 w 1929413"/>
              <a:gd name="connsiteY13" fmla="*/ 479395 h 1944210"/>
              <a:gd name="connsiteX14" fmla="*/ 1692675 w 1929413"/>
              <a:gd name="connsiteY14" fmla="*/ 479395 h 1944210"/>
              <a:gd name="connsiteX15" fmla="*/ 1692675 w 1929413"/>
              <a:gd name="connsiteY15" fmla="*/ 242657 h 1944210"/>
              <a:gd name="connsiteX16" fmla="*/ 1929413 w 1929413"/>
              <a:gd name="connsiteY16" fmla="*/ 242657 h 1944210"/>
              <a:gd name="connsiteX17" fmla="*/ 1929413 w 1929413"/>
              <a:gd name="connsiteY17" fmla="*/ 0 h 1944210"/>
              <a:gd name="connsiteX18" fmla="*/ 0 w 1929413"/>
              <a:gd name="connsiteY18" fmla="*/ 0 h 194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29413" h="1944210">
                <a:moveTo>
                  <a:pt x="0" y="0"/>
                </a:moveTo>
                <a:lnTo>
                  <a:pt x="0" y="1944210"/>
                </a:lnTo>
                <a:lnTo>
                  <a:pt x="242656" y="1944210"/>
                </a:lnTo>
                <a:lnTo>
                  <a:pt x="242656" y="1689717"/>
                </a:lnTo>
                <a:lnTo>
                  <a:pt x="485312" y="1689717"/>
                </a:lnTo>
                <a:lnTo>
                  <a:pt x="485312" y="1452979"/>
                </a:lnTo>
                <a:lnTo>
                  <a:pt x="727969" y="1452979"/>
                </a:lnTo>
                <a:lnTo>
                  <a:pt x="727969" y="1213282"/>
                </a:lnTo>
                <a:lnTo>
                  <a:pt x="970625" y="1213282"/>
                </a:lnTo>
                <a:lnTo>
                  <a:pt x="970625" y="970626"/>
                </a:lnTo>
                <a:lnTo>
                  <a:pt x="1213281" y="970626"/>
                </a:lnTo>
                <a:lnTo>
                  <a:pt x="1213281" y="727969"/>
                </a:lnTo>
                <a:lnTo>
                  <a:pt x="1452978" y="727969"/>
                </a:lnTo>
                <a:lnTo>
                  <a:pt x="1452978" y="479395"/>
                </a:lnTo>
                <a:lnTo>
                  <a:pt x="1692675" y="479395"/>
                </a:lnTo>
                <a:lnTo>
                  <a:pt x="1692675" y="242657"/>
                </a:lnTo>
                <a:lnTo>
                  <a:pt x="1929413" y="242657"/>
                </a:lnTo>
                <a:lnTo>
                  <a:pt x="1929413" y="0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591" name="直接连接符 590">
            <a:extLst>
              <a:ext uri="{FF2B5EF4-FFF2-40B4-BE49-F238E27FC236}">
                <a16:creationId xmlns:a16="http://schemas.microsoft.com/office/drawing/2014/main" id="{DCD18F6B-6B2F-4846-B0D7-C0F57333AFEB}"/>
              </a:ext>
            </a:extLst>
          </p:cNvPr>
          <p:cNvCxnSpPr>
            <a:cxnSpLocks/>
          </p:cNvCxnSpPr>
          <p:nvPr/>
        </p:nvCxnSpPr>
        <p:spPr>
          <a:xfrm rot="18900000" flipH="1">
            <a:off x="3316563" y="3848138"/>
            <a:ext cx="234014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2" name="直接连接符 591">
            <a:extLst>
              <a:ext uri="{FF2B5EF4-FFF2-40B4-BE49-F238E27FC236}">
                <a16:creationId xmlns:a16="http://schemas.microsoft.com/office/drawing/2014/main" id="{1E12BABC-69F8-467C-AF9B-E05CB10A1C08}"/>
              </a:ext>
            </a:extLst>
          </p:cNvPr>
          <p:cNvCxnSpPr>
            <a:cxnSpLocks/>
          </p:cNvCxnSpPr>
          <p:nvPr/>
        </p:nvCxnSpPr>
        <p:spPr>
          <a:xfrm rot="18900000" flipH="1">
            <a:off x="3425322" y="3891035"/>
            <a:ext cx="220807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3" name="直接连接符 592">
            <a:extLst>
              <a:ext uri="{FF2B5EF4-FFF2-40B4-BE49-F238E27FC236}">
                <a16:creationId xmlns:a16="http://schemas.microsoft.com/office/drawing/2014/main" id="{1A418299-F06C-41E7-A4C5-CE7353F8B6A3}"/>
              </a:ext>
            </a:extLst>
          </p:cNvPr>
          <p:cNvCxnSpPr>
            <a:cxnSpLocks/>
          </p:cNvCxnSpPr>
          <p:nvPr/>
        </p:nvCxnSpPr>
        <p:spPr>
          <a:xfrm rot="18900000" flipH="1">
            <a:off x="3524333" y="3932099"/>
            <a:ext cx="209916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4" name="直接连接符 593">
            <a:extLst>
              <a:ext uri="{FF2B5EF4-FFF2-40B4-BE49-F238E27FC236}">
                <a16:creationId xmlns:a16="http://schemas.microsoft.com/office/drawing/2014/main" id="{7CB764C4-F442-4128-B0BD-5F2011FBC102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31468" y="3975671"/>
            <a:ext cx="1969001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5" name="直接连接符 594">
            <a:extLst>
              <a:ext uri="{FF2B5EF4-FFF2-40B4-BE49-F238E27FC236}">
                <a16:creationId xmlns:a16="http://schemas.microsoft.com/office/drawing/2014/main" id="{6B799A93-E1EF-4822-8BB0-9875AC088FE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734325" y="4017103"/>
            <a:ext cx="185167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6" name="直接连接符 595">
            <a:extLst>
              <a:ext uri="{FF2B5EF4-FFF2-40B4-BE49-F238E27FC236}">
                <a16:creationId xmlns:a16="http://schemas.microsoft.com/office/drawing/2014/main" id="{B789229F-6F0E-40A0-9039-7E9B9C953D15}"/>
              </a:ext>
            </a:extLst>
          </p:cNvPr>
          <p:cNvCxnSpPr>
            <a:cxnSpLocks/>
          </p:cNvCxnSpPr>
          <p:nvPr/>
        </p:nvCxnSpPr>
        <p:spPr>
          <a:xfrm rot="18900000" flipH="1">
            <a:off x="3841112" y="4059838"/>
            <a:ext cx="172387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7" name="直接连接符 596">
            <a:extLst>
              <a:ext uri="{FF2B5EF4-FFF2-40B4-BE49-F238E27FC236}">
                <a16:creationId xmlns:a16="http://schemas.microsoft.com/office/drawing/2014/main" id="{A607FD13-3A97-437D-A6AB-031BEEAF3C4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941205" y="4103511"/>
            <a:ext cx="160759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8" name="直接连接符 597">
            <a:extLst>
              <a:ext uri="{FF2B5EF4-FFF2-40B4-BE49-F238E27FC236}">
                <a16:creationId xmlns:a16="http://schemas.microsoft.com/office/drawing/2014/main" id="{CBDA278E-2603-43D9-8BD6-D55F9C933AD9}"/>
              </a:ext>
            </a:extLst>
          </p:cNvPr>
          <p:cNvCxnSpPr>
            <a:cxnSpLocks/>
          </p:cNvCxnSpPr>
          <p:nvPr/>
        </p:nvCxnSpPr>
        <p:spPr>
          <a:xfrm rot="18900000" flipH="1">
            <a:off x="4048025" y="4146322"/>
            <a:ext cx="147957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直接连接符 598">
            <a:extLst>
              <a:ext uri="{FF2B5EF4-FFF2-40B4-BE49-F238E27FC236}">
                <a16:creationId xmlns:a16="http://schemas.microsoft.com/office/drawing/2014/main" id="{8FFF25EF-5B74-416D-B65E-4C2876B51B4B}"/>
              </a:ext>
            </a:extLst>
          </p:cNvPr>
          <p:cNvCxnSpPr>
            <a:cxnSpLocks/>
          </p:cNvCxnSpPr>
          <p:nvPr/>
        </p:nvCxnSpPr>
        <p:spPr>
          <a:xfrm rot="18900000" flipH="1">
            <a:off x="4149070" y="4190121"/>
            <a:ext cx="136113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直接连接符 599">
            <a:extLst>
              <a:ext uri="{FF2B5EF4-FFF2-40B4-BE49-F238E27FC236}">
                <a16:creationId xmlns:a16="http://schemas.microsoft.com/office/drawing/2014/main" id="{12C8234D-C589-4B88-83DC-D5D41E80F8F0}"/>
              </a:ext>
            </a:extLst>
          </p:cNvPr>
          <p:cNvCxnSpPr>
            <a:cxnSpLocks/>
          </p:cNvCxnSpPr>
          <p:nvPr/>
        </p:nvCxnSpPr>
        <p:spPr>
          <a:xfrm rot="18900000" flipH="1">
            <a:off x="4257937" y="4235717"/>
            <a:ext cx="1229567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直接连接符 600">
            <a:extLst>
              <a:ext uri="{FF2B5EF4-FFF2-40B4-BE49-F238E27FC236}">
                <a16:creationId xmlns:a16="http://schemas.microsoft.com/office/drawing/2014/main" id="{68D47C15-9083-474A-B24E-DE8D08B7529B}"/>
              </a:ext>
            </a:extLst>
          </p:cNvPr>
          <p:cNvCxnSpPr>
            <a:cxnSpLocks/>
          </p:cNvCxnSpPr>
          <p:nvPr/>
        </p:nvCxnSpPr>
        <p:spPr>
          <a:xfrm rot="18900000" flipH="1">
            <a:off x="4355628" y="4275746"/>
            <a:ext cx="111926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直接连接符 601">
            <a:extLst>
              <a:ext uri="{FF2B5EF4-FFF2-40B4-BE49-F238E27FC236}">
                <a16:creationId xmlns:a16="http://schemas.microsoft.com/office/drawing/2014/main" id="{B616F05B-D26D-4FE2-8324-374C1D9219D9}"/>
              </a:ext>
            </a:extLst>
          </p:cNvPr>
          <p:cNvCxnSpPr>
            <a:cxnSpLocks/>
          </p:cNvCxnSpPr>
          <p:nvPr/>
        </p:nvCxnSpPr>
        <p:spPr>
          <a:xfrm rot="18900000" flipH="1">
            <a:off x="4462445" y="4318557"/>
            <a:ext cx="99125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直接连接符 602">
            <a:extLst>
              <a:ext uri="{FF2B5EF4-FFF2-40B4-BE49-F238E27FC236}">
                <a16:creationId xmlns:a16="http://schemas.microsoft.com/office/drawing/2014/main" id="{2CE01EF1-572E-49E0-88D6-20782F6C1ED1}"/>
              </a:ext>
            </a:extLst>
          </p:cNvPr>
          <p:cNvCxnSpPr>
            <a:cxnSpLocks/>
          </p:cNvCxnSpPr>
          <p:nvPr/>
        </p:nvCxnSpPr>
        <p:spPr>
          <a:xfrm rot="18900000" flipH="1">
            <a:off x="4562817" y="4363186"/>
            <a:ext cx="87250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直接连接符 603">
            <a:extLst>
              <a:ext uri="{FF2B5EF4-FFF2-40B4-BE49-F238E27FC236}">
                <a16:creationId xmlns:a16="http://schemas.microsoft.com/office/drawing/2014/main" id="{E61EEA69-6F7A-44D6-B993-29614468180F}"/>
              </a:ext>
            </a:extLst>
          </p:cNvPr>
          <p:cNvCxnSpPr>
            <a:cxnSpLocks/>
          </p:cNvCxnSpPr>
          <p:nvPr/>
        </p:nvCxnSpPr>
        <p:spPr>
          <a:xfrm rot="18900000" flipH="1">
            <a:off x="4670346" y="4408676"/>
            <a:ext cx="750944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直接连接符 604">
            <a:extLst>
              <a:ext uri="{FF2B5EF4-FFF2-40B4-BE49-F238E27FC236}">
                <a16:creationId xmlns:a16="http://schemas.microsoft.com/office/drawing/2014/main" id="{08D439F4-306E-478B-9130-163C163FC4D8}"/>
              </a:ext>
            </a:extLst>
          </p:cNvPr>
          <p:cNvCxnSpPr>
            <a:cxnSpLocks/>
          </p:cNvCxnSpPr>
          <p:nvPr/>
        </p:nvCxnSpPr>
        <p:spPr>
          <a:xfrm rot="18900000" flipH="1">
            <a:off x="4772934" y="4444658"/>
            <a:ext cx="63181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直接连接符 605">
            <a:extLst>
              <a:ext uri="{FF2B5EF4-FFF2-40B4-BE49-F238E27FC236}">
                <a16:creationId xmlns:a16="http://schemas.microsoft.com/office/drawing/2014/main" id="{05C0E91A-0297-47AF-B302-B0E99FEF9C9C}"/>
              </a:ext>
            </a:extLst>
          </p:cNvPr>
          <p:cNvCxnSpPr>
            <a:cxnSpLocks/>
          </p:cNvCxnSpPr>
          <p:nvPr/>
        </p:nvCxnSpPr>
        <p:spPr>
          <a:xfrm rot="18900000" flipH="1">
            <a:off x="4882027" y="4489741"/>
            <a:ext cx="50379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直接连接符 606">
            <a:extLst>
              <a:ext uri="{FF2B5EF4-FFF2-40B4-BE49-F238E27FC236}">
                <a16:creationId xmlns:a16="http://schemas.microsoft.com/office/drawing/2014/main" id="{60DD04B4-4933-4E59-B751-E8958C360ACF}"/>
              </a:ext>
            </a:extLst>
          </p:cNvPr>
          <p:cNvCxnSpPr>
            <a:cxnSpLocks/>
          </p:cNvCxnSpPr>
          <p:nvPr/>
        </p:nvCxnSpPr>
        <p:spPr>
          <a:xfrm rot="18900000">
            <a:off x="4878541" y="463585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直接连接符 607">
            <a:extLst>
              <a:ext uri="{FF2B5EF4-FFF2-40B4-BE49-F238E27FC236}">
                <a16:creationId xmlns:a16="http://schemas.microsoft.com/office/drawing/2014/main" id="{DDC10661-4691-43D2-ADCB-42442377138A}"/>
              </a:ext>
            </a:extLst>
          </p:cNvPr>
          <p:cNvCxnSpPr>
            <a:cxnSpLocks/>
          </p:cNvCxnSpPr>
          <p:nvPr/>
        </p:nvCxnSpPr>
        <p:spPr>
          <a:xfrm rot="18900000">
            <a:off x="3672645" y="464092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直接连接符 608">
            <a:extLst>
              <a:ext uri="{FF2B5EF4-FFF2-40B4-BE49-F238E27FC236}">
                <a16:creationId xmlns:a16="http://schemas.microsoft.com/office/drawing/2014/main" id="{8D51CE8F-959F-486E-98F6-57AFA74CC5FF}"/>
              </a:ext>
            </a:extLst>
          </p:cNvPr>
          <p:cNvCxnSpPr>
            <a:cxnSpLocks/>
          </p:cNvCxnSpPr>
          <p:nvPr/>
        </p:nvCxnSpPr>
        <p:spPr>
          <a:xfrm rot="18900000">
            <a:off x="3845128" y="464238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直接连接符 609">
            <a:extLst>
              <a:ext uri="{FF2B5EF4-FFF2-40B4-BE49-F238E27FC236}">
                <a16:creationId xmlns:a16="http://schemas.microsoft.com/office/drawing/2014/main" id="{EFB87693-1DCF-4E78-AFB9-DCA88018DA05}"/>
              </a:ext>
            </a:extLst>
          </p:cNvPr>
          <p:cNvCxnSpPr>
            <a:cxnSpLocks/>
          </p:cNvCxnSpPr>
          <p:nvPr/>
        </p:nvCxnSpPr>
        <p:spPr>
          <a:xfrm rot="18900000">
            <a:off x="4019460" y="464047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直接连接符 610">
            <a:extLst>
              <a:ext uri="{FF2B5EF4-FFF2-40B4-BE49-F238E27FC236}">
                <a16:creationId xmlns:a16="http://schemas.microsoft.com/office/drawing/2014/main" id="{B54737A7-A1DD-4FF9-A1A8-736AE3C48F4E}"/>
              </a:ext>
            </a:extLst>
          </p:cNvPr>
          <p:cNvCxnSpPr>
            <a:cxnSpLocks/>
          </p:cNvCxnSpPr>
          <p:nvPr/>
        </p:nvCxnSpPr>
        <p:spPr>
          <a:xfrm rot="18900000">
            <a:off x="4191943" y="464193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直接连接符 611">
            <a:extLst>
              <a:ext uri="{FF2B5EF4-FFF2-40B4-BE49-F238E27FC236}">
                <a16:creationId xmlns:a16="http://schemas.microsoft.com/office/drawing/2014/main" id="{A1427B63-539E-46F9-8967-5BCA422D1719}"/>
              </a:ext>
            </a:extLst>
          </p:cNvPr>
          <p:cNvCxnSpPr>
            <a:cxnSpLocks/>
          </p:cNvCxnSpPr>
          <p:nvPr/>
        </p:nvCxnSpPr>
        <p:spPr>
          <a:xfrm rot="18900000">
            <a:off x="4363111" y="464080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直接连接符 612">
            <a:extLst>
              <a:ext uri="{FF2B5EF4-FFF2-40B4-BE49-F238E27FC236}">
                <a16:creationId xmlns:a16="http://schemas.microsoft.com/office/drawing/2014/main" id="{035070C1-D741-4D6A-9F27-E4DFC7061087}"/>
              </a:ext>
            </a:extLst>
          </p:cNvPr>
          <p:cNvCxnSpPr>
            <a:cxnSpLocks/>
          </p:cNvCxnSpPr>
          <p:nvPr/>
        </p:nvCxnSpPr>
        <p:spPr>
          <a:xfrm rot="18900000">
            <a:off x="4532286" y="4642262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直接连接符 613">
            <a:extLst>
              <a:ext uri="{FF2B5EF4-FFF2-40B4-BE49-F238E27FC236}">
                <a16:creationId xmlns:a16="http://schemas.microsoft.com/office/drawing/2014/main" id="{C785F91C-828F-4DD3-822B-BDFFFCF96420}"/>
              </a:ext>
            </a:extLst>
          </p:cNvPr>
          <p:cNvCxnSpPr>
            <a:cxnSpLocks/>
          </p:cNvCxnSpPr>
          <p:nvPr/>
        </p:nvCxnSpPr>
        <p:spPr>
          <a:xfrm rot="18900000">
            <a:off x="4707232" y="464304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直接连接符 614">
            <a:extLst>
              <a:ext uri="{FF2B5EF4-FFF2-40B4-BE49-F238E27FC236}">
                <a16:creationId xmlns:a16="http://schemas.microsoft.com/office/drawing/2014/main" id="{460142F6-3F16-49E9-8BC6-4CEFE32B3275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5796" y="4152362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直接连接符 615">
            <a:extLst>
              <a:ext uri="{FF2B5EF4-FFF2-40B4-BE49-F238E27FC236}">
                <a16:creationId xmlns:a16="http://schemas.microsoft.com/office/drawing/2014/main" id="{893FDD6E-8011-40A2-9DE1-3D626DD8E93C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8285" y="3117602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直接连接符 616">
            <a:extLst>
              <a:ext uri="{FF2B5EF4-FFF2-40B4-BE49-F238E27FC236}">
                <a16:creationId xmlns:a16="http://schemas.microsoft.com/office/drawing/2014/main" id="{56787D58-2A79-4598-BFB2-417488774102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6371" y="3291934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直接连接符 617">
            <a:extLst>
              <a:ext uri="{FF2B5EF4-FFF2-40B4-BE49-F238E27FC236}">
                <a16:creationId xmlns:a16="http://schemas.microsoft.com/office/drawing/2014/main" id="{5B662E37-0127-4C51-B92A-E70AC145F834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7831" y="346441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9" name="直接连接符 618">
            <a:extLst>
              <a:ext uri="{FF2B5EF4-FFF2-40B4-BE49-F238E27FC236}">
                <a16:creationId xmlns:a16="http://schemas.microsoft.com/office/drawing/2014/main" id="{7D0BA7C1-2B18-4319-BC1E-D0426115955B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6701" y="3635585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0" name="直接连接符 619">
            <a:extLst>
              <a:ext uri="{FF2B5EF4-FFF2-40B4-BE49-F238E27FC236}">
                <a16:creationId xmlns:a16="http://schemas.microsoft.com/office/drawing/2014/main" id="{F765E2F3-38AD-4611-8749-447DB230D165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8160" y="3804760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1" name="直接连接符 620">
            <a:extLst>
              <a:ext uri="{FF2B5EF4-FFF2-40B4-BE49-F238E27FC236}">
                <a16:creationId xmlns:a16="http://schemas.microsoft.com/office/drawing/2014/main" id="{37318024-30DE-4B59-A18C-7D7E4E9A6F2E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78941" y="3979706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2" name="直接连接符 621">
            <a:extLst>
              <a:ext uri="{FF2B5EF4-FFF2-40B4-BE49-F238E27FC236}">
                <a16:creationId xmlns:a16="http://schemas.microsoft.com/office/drawing/2014/main" id="{B0C6C5B5-6E11-4741-A9E6-10F57731530B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82634" y="4320870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3" name="直接连接符 622">
            <a:extLst>
              <a:ext uri="{FF2B5EF4-FFF2-40B4-BE49-F238E27FC236}">
                <a16:creationId xmlns:a16="http://schemas.microsoft.com/office/drawing/2014/main" id="{2F8DC658-EEB0-4C26-B815-8ABF45305B74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81544" y="4535127"/>
            <a:ext cx="392201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直接连接符 646">
            <a:extLst>
              <a:ext uri="{FF2B5EF4-FFF2-40B4-BE49-F238E27FC236}">
                <a16:creationId xmlns:a16="http://schemas.microsoft.com/office/drawing/2014/main" id="{0813515D-92CC-40C4-B686-7C728DF3E57F}"/>
              </a:ext>
            </a:extLst>
          </p:cNvPr>
          <p:cNvCxnSpPr>
            <a:cxnSpLocks/>
          </p:cNvCxnSpPr>
          <p:nvPr/>
        </p:nvCxnSpPr>
        <p:spPr>
          <a:xfrm rot="18900000" flipH="1">
            <a:off x="5082790" y="4570486"/>
            <a:ext cx="29609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直接连接符 648">
            <a:extLst>
              <a:ext uri="{FF2B5EF4-FFF2-40B4-BE49-F238E27FC236}">
                <a16:creationId xmlns:a16="http://schemas.microsoft.com/office/drawing/2014/main" id="{C8DBAB05-D491-4B75-9866-1A8266A83964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5190201" y="4610764"/>
            <a:ext cx="171809" cy="1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直接连接符 650">
            <a:extLst>
              <a:ext uri="{FF2B5EF4-FFF2-40B4-BE49-F238E27FC236}">
                <a16:creationId xmlns:a16="http://schemas.microsoft.com/office/drawing/2014/main" id="{233F9C6F-CF88-424F-9BD3-B0425AC69945}"/>
              </a:ext>
            </a:extLst>
          </p:cNvPr>
          <p:cNvCxnSpPr>
            <a:cxnSpLocks/>
          </p:cNvCxnSpPr>
          <p:nvPr/>
        </p:nvCxnSpPr>
        <p:spPr>
          <a:xfrm rot="18900000" flipH="1">
            <a:off x="5286082" y="4637891"/>
            <a:ext cx="9219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直接连接符 652">
            <a:extLst>
              <a:ext uri="{FF2B5EF4-FFF2-40B4-BE49-F238E27FC236}">
                <a16:creationId xmlns:a16="http://schemas.microsoft.com/office/drawing/2014/main" id="{BDD3ACB5-5191-4406-95B2-83A9C3FD6510}"/>
              </a:ext>
            </a:extLst>
          </p:cNvPr>
          <p:cNvCxnSpPr>
            <a:cxnSpLocks/>
          </p:cNvCxnSpPr>
          <p:nvPr/>
        </p:nvCxnSpPr>
        <p:spPr>
          <a:xfrm rot="18900000" flipH="1">
            <a:off x="5305430" y="4474166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直接连接符 654">
            <a:extLst>
              <a:ext uri="{FF2B5EF4-FFF2-40B4-BE49-F238E27FC236}">
                <a16:creationId xmlns:a16="http://schemas.microsoft.com/office/drawing/2014/main" id="{475A57B6-4E32-43E5-8D4E-9CA9BC332C82}"/>
              </a:ext>
            </a:extLst>
          </p:cNvPr>
          <p:cNvCxnSpPr>
            <a:cxnSpLocks/>
          </p:cNvCxnSpPr>
          <p:nvPr/>
        </p:nvCxnSpPr>
        <p:spPr>
          <a:xfrm rot="18900000">
            <a:off x="5053810" y="4641875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直接连接符 655">
            <a:extLst>
              <a:ext uri="{FF2B5EF4-FFF2-40B4-BE49-F238E27FC236}">
                <a16:creationId xmlns:a16="http://schemas.microsoft.com/office/drawing/2014/main" id="{A65E4781-A753-443B-B386-0C3D860DA6AC}"/>
              </a:ext>
            </a:extLst>
          </p:cNvPr>
          <p:cNvCxnSpPr>
            <a:cxnSpLocks/>
          </p:cNvCxnSpPr>
          <p:nvPr/>
        </p:nvCxnSpPr>
        <p:spPr>
          <a:xfrm rot="18900000">
            <a:off x="5225808" y="464197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67" name="组合 666">
            <a:extLst>
              <a:ext uri="{FF2B5EF4-FFF2-40B4-BE49-F238E27FC236}">
                <a16:creationId xmlns:a16="http://schemas.microsoft.com/office/drawing/2014/main" id="{DB579BFB-5737-48DF-B051-1AD00E24414F}"/>
              </a:ext>
            </a:extLst>
          </p:cNvPr>
          <p:cNvGrpSpPr/>
          <p:nvPr/>
        </p:nvGrpSpPr>
        <p:grpSpPr>
          <a:xfrm rot="18900000">
            <a:off x="5054242" y="2999362"/>
            <a:ext cx="177687" cy="67284"/>
            <a:chOff x="5605931" y="4308321"/>
            <a:chExt cx="177687" cy="67284"/>
          </a:xfrm>
        </p:grpSpPr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905A156A-9637-4EC8-A436-C1B8E23AAE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7FC8EA4A-0F63-4D82-8510-1AE9801C3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C22145CF-F2F5-45DF-AA3E-845C922C8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64" name="直接连接符 663">
            <a:extLst>
              <a:ext uri="{FF2B5EF4-FFF2-40B4-BE49-F238E27FC236}">
                <a16:creationId xmlns:a16="http://schemas.microsoft.com/office/drawing/2014/main" id="{C3E822CB-A772-4899-9FBE-70531FF88E2A}"/>
              </a:ext>
            </a:extLst>
          </p:cNvPr>
          <p:cNvCxnSpPr>
            <a:cxnSpLocks/>
          </p:cNvCxnSpPr>
          <p:nvPr/>
        </p:nvCxnSpPr>
        <p:spPr>
          <a:xfrm rot="18900000">
            <a:off x="5250033" y="2969440"/>
            <a:ext cx="37888" cy="740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68" name="组合 667">
            <a:extLst>
              <a:ext uri="{FF2B5EF4-FFF2-40B4-BE49-F238E27FC236}">
                <a16:creationId xmlns:a16="http://schemas.microsoft.com/office/drawing/2014/main" id="{E994B2B7-05A1-4D18-9F86-7E0F78BEFBE3}"/>
              </a:ext>
            </a:extLst>
          </p:cNvPr>
          <p:cNvGrpSpPr/>
          <p:nvPr/>
        </p:nvGrpSpPr>
        <p:grpSpPr>
          <a:xfrm rot="18900000">
            <a:off x="3608000" y="4460580"/>
            <a:ext cx="177687" cy="67284"/>
            <a:chOff x="5605931" y="4308321"/>
            <a:chExt cx="177687" cy="67284"/>
          </a:xfrm>
        </p:grpSpPr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1652F80C-0D69-46D0-8986-F4E0237A2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E60CC490-D2D2-4139-AB18-543E00E86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1B1A95E4-4908-4822-B6D6-F3DA687FC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72" name="组合 671">
            <a:extLst>
              <a:ext uri="{FF2B5EF4-FFF2-40B4-BE49-F238E27FC236}">
                <a16:creationId xmlns:a16="http://schemas.microsoft.com/office/drawing/2014/main" id="{6B875DA6-F9BC-41F3-8C0F-968957574DD9}"/>
              </a:ext>
            </a:extLst>
          </p:cNvPr>
          <p:cNvGrpSpPr/>
          <p:nvPr/>
        </p:nvGrpSpPr>
        <p:grpSpPr>
          <a:xfrm rot="18900000">
            <a:off x="3853709" y="4214871"/>
            <a:ext cx="177687" cy="67284"/>
            <a:chOff x="5605931" y="4308321"/>
            <a:chExt cx="177687" cy="67284"/>
          </a:xfrm>
        </p:grpSpPr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04386E3F-9518-4874-BDA1-BF47B4451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E79D52E7-7A6D-4BBA-952D-4C3FCA93B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F2655A48-0F0E-4A13-9FAD-6D6FEF17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76" name="组合 675">
            <a:extLst>
              <a:ext uri="{FF2B5EF4-FFF2-40B4-BE49-F238E27FC236}">
                <a16:creationId xmlns:a16="http://schemas.microsoft.com/office/drawing/2014/main" id="{763A1841-E71A-4703-B513-F3C607C76889}"/>
              </a:ext>
            </a:extLst>
          </p:cNvPr>
          <p:cNvGrpSpPr/>
          <p:nvPr/>
        </p:nvGrpSpPr>
        <p:grpSpPr>
          <a:xfrm rot="18900000">
            <a:off x="4092559" y="3976021"/>
            <a:ext cx="177687" cy="67284"/>
            <a:chOff x="5605931" y="4308321"/>
            <a:chExt cx="177687" cy="67284"/>
          </a:xfrm>
        </p:grpSpPr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6538ABF7-A1E5-4A5B-879F-9B8AF2749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B6657775-86EF-4BB4-A76D-8F2FF0554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9" name="直接连接符 678">
              <a:extLst>
                <a:ext uri="{FF2B5EF4-FFF2-40B4-BE49-F238E27FC236}">
                  <a16:creationId xmlns:a16="http://schemas.microsoft.com/office/drawing/2014/main" id="{A617155A-F4FB-4208-B68E-689FAB39C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80" name="组合 679">
            <a:extLst>
              <a:ext uri="{FF2B5EF4-FFF2-40B4-BE49-F238E27FC236}">
                <a16:creationId xmlns:a16="http://schemas.microsoft.com/office/drawing/2014/main" id="{21878B6B-F7D6-4077-BFA0-569209A2DFFC}"/>
              </a:ext>
            </a:extLst>
          </p:cNvPr>
          <p:cNvGrpSpPr/>
          <p:nvPr/>
        </p:nvGrpSpPr>
        <p:grpSpPr>
          <a:xfrm rot="18900000">
            <a:off x="4336386" y="3732194"/>
            <a:ext cx="177687" cy="67284"/>
            <a:chOff x="5605931" y="4308321"/>
            <a:chExt cx="177687" cy="67284"/>
          </a:xfrm>
        </p:grpSpPr>
        <p:cxnSp>
          <p:nvCxnSpPr>
            <p:cNvPr id="681" name="直接连接符 680">
              <a:extLst>
                <a:ext uri="{FF2B5EF4-FFF2-40B4-BE49-F238E27FC236}">
                  <a16:creationId xmlns:a16="http://schemas.microsoft.com/office/drawing/2014/main" id="{48B16E35-EB23-43CD-8827-7659F277B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2" name="直接连接符 681">
              <a:extLst>
                <a:ext uri="{FF2B5EF4-FFF2-40B4-BE49-F238E27FC236}">
                  <a16:creationId xmlns:a16="http://schemas.microsoft.com/office/drawing/2014/main" id="{89FFE0A3-4AF9-4CD8-821D-F910E8C0E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3" name="直接连接符 682">
              <a:extLst>
                <a:ext uri="{FF2B5EF4-FFF2-40B4-BE49-F238E27FC236}">
                  <a16:creationId xmlns:a16="http://schemas.microsoft.com/office/drawing/2014/main" id="{6B6A8A7D-4AA2-4045-AAFD-CB2F9FBD0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84" name="组合 683">
            <a:extLst>
              <a:ext uri="{FF2B5EF4-FFF2-40B4-BE49-F238E27FC236}">
                <a16:creationId xmlns:a16="http://schemas.microsoft.com/office/drawing/2014/main" id="{4302E7C0-71E3-4A4F-9C52-2A2400545795}"/>
              </a:ext>
            </a:extLst>
          </p:cNvPr>
          <p:cNvGrpSpPr/>
          <p:nvPr/>
        </p:nvGrpSpPr>
        <p:grpSpPr>
          <a:xfrm rot="18900000">
            <a:off x="4578642" y="3489939"/>
            <a:ext cx="177687" cy="67284"/>
            <a:chOff x="5605931" y="4308321"/>
            <a:chExt cx="177687" cy="67284"/>
          </a:xfrm>
        </p:grpSpPr>
        <p:cxnSp>
          <p:nvCxnSpPr>
            <p:cNvPr id="685" name="直接连接符 684">
              <a:extLst>
                <a:ext uri="{FF2B5EF4-FFF2-40B4-BE49-F238E27FC236}">
                  <a16:creationId xmlns:a16="http://schemas.microsoft.com/office/drawing/2014/main" id="{D7DDADB4-316D-4DEC-A33C-EC5577472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6" name="直接连接符 685">
              <a:extLst>
                <a:ext uri="{FF2B5EF4-FFF2-40B4-BE49-F238E27FC236}">
                  <a16:creationId xmlns:a16="http://schemas.microsoft.com/office/drawing/2014/main" id="{4FF26248-8CD5-4525-8CA8-07040A275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7" name="直接连接符 686">
              <a:extLst>
                <a:ext uri="{FF2B5EF4-FFF2-40B4-BE49-F238E27FC236}">
                  <a16:creationId xmlns:a16="http://schemas.microsoft.com/office/drawing/2014/main" id="{F0870EC0-360A-4E02-95B7-B46E28FC2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88" name="组合 687">
            <a:extLst>
              <a:ext uri="{FF2B5EF4-FFF2-40B4-BE49-F238E27FC236}">
                <a16:creationId xmlns:a16="http://schemas.microsoft.com/office/drawing/2014/main" id="{9CBD785C-BB18-4178-8585-0EC2DBC455D1}"/>
              </a:ext>
            </a:extLst>
          </p:cNvPr>
          <p:cNvGrpSpPr/>
          <p:nvPr/>
        </p:nvGrpSpPr>
        <p:grpSpPr>
          <a:xfrm rot="18900000">
            <a:off x="4821724" y="3246857"/>
            <a:ext cx="177687" cy="67284"/>
            <a:chOff x="5605931" y="4308321"/>
            <a:chExt cx="177687" cy="67284"/>
          </a:xfrm>
        </p:grpSpPr>
        <p:cxnSp>
          <p:nvCxnSpPr>
            <p:cNvPr id="689" name="直接连接符 688">
              <a:extLst>
                <a:ext uri="{FF2B5EF4-FFF2-40B4-BE49-F238E27FC236}">
                  <a16:creationId xmlns:a16="http://schemas.microsoft.com/office/drawing/2014/main" id="{72490EC0-4142-4C6F-BB16-4A0E35D1F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5931" y="4375192"/>
              <a:ext cx="17768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F8605D41-C624-468A-84CC-87E5AD627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966" y="4308321"/>
              <a:ext cx="4572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5EF10311-B54C-439B-94A6-1CBB55F65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918" y="4311597"/>
              <a:ext cx="64008" cy="6400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F38F2FE-AA5E-4F21-A0A4-68D9C80E1367}"/>
              </a:ext>
            </a:extLst>
          </p:cNvPr>
          <p:cNvSpPr/>
          <p:nvPr/>
        </p:nvSpPr>
        <p:spPr>
          <a:xfrm>
            <a:off x="5698570" y="2708845"/>
            <a:ext cx="1935332" cy="1941250"/>
          </a:xfrm>
          <a:custGeom>
            <a:avLst/>
            <a:gdLst>
              <a:gd name="connsiteX0" fmla="*/ 0 w 1935332"/>
              <a:gd name="connsiteY0" fmla="*/ 0 h 1941250"/>
              <a:gd name="connsiteX1" fmla="*/ 0 w 1935332"/>
              <a:gd name="connsiteY1" fmla="*/ 1941250 h 1941250"/>
              <a:gd name="connsiteX2" fmla="*/ 127247 w 1935332"/>
              <a:gd name="connsiteY2" fmla="*/ 1941250 h 1941250"/>
              <a:gd name="connsiteX3" fmla="*/ 127247 w 1935332"/>
              <a:gd name="connsiteY3" fmla="*/ 1811045 h 1941250"/>
              <a:gd name="connsiteX4" fmla="*/ 239697 w 1935332"/>
              <a:gd name="connsiteY4" fmla="*/ 1811045 h 1941250"/>
              <a:gd name="connsiteX5" fmla="*/ 239697 w 1935332"/>
              <a:gd name="connsiteY5" fmla="*/ 1692676 h 1941250"/>
              <a:gd name="connsiteX6" fmla="*/ 372862 w 1935332"/>
              <a:gd name="connsiteY6" fmla="*/ 1692676 h 1941250"/>
              <a:gd name="connsiteX7" fmla="*/ 372862 w 1935332"/>
              <a:gd name="connsiteY7" fmla="*/ 1571348 h 1941250"/>
              <a:gd name="connsiteX8" fmla="*/ 485313 w 1935332"/>
              <a:gd name="connsiteY8" fmla="*/ 1571348 h 1941250"/>
              <a:gd name="connsiteX9" fmla="*/ 485313 w 1935332"/>
              <a:gd name="connsiteY9" fmla="*/ 1450019 h 1941250"/>
              <a:gd name="connsiteX10" fmla="*/ 612559 w 1935332"/>
              <a:gd name="connsiteY10" fmla="*/ 1450019 h 1941250"/>
              <a:gd name="connsiteX11" fmla="*/ 612559 w 1935332"/>
              <a:gd name="connsiteY11" fmla="*/ 1334610 h 1941250"/>
              <a:gd name="connsiteX12" fmla="*/ 727969 w 1935332"/>
              <a:gd name="connsiteY12" fmla="*/ 1334610 h 1941250"/>
              <a:gd name="connsiteX13" fmla="*/ 727969 w 1935332"/>
              <a:gd name="connsiteY13" fmla="*/ 1210322 h 1941250"/>
              <a:gd name="connsiteX14" fmla="*/ 846338 w 1935332"/>
              <a:gd name="connsiteY14" fmla="*/ 1210322 h 1941250"/>
              <a:gd name="connsiteX15" fmla="*/ 846338 w 1935332"/>
              <a:gd name="connsiteY15" fmla="*/ 1091953 h 1941250"/>
              <a:gd name="connsiteX16" fmla="*/ 964707 w 1935332"/>
              <a:gd name="connsiteY16" fmla="*/ 1091953 h 1941250"/>
              <a:gd name="connsiteX17" fmla="*/ 964707 w 1935332"/>
              <a:gd name="connsiteY17" fmla="*/ 970625 h 1941250"/>
              <a:gd name="connsiteX18" fmla="*/ 1088994 w 1935332"/>
              <a:gd name="connsiteY18" fmla="*/ 970625 h 1941250"/>
              <a:gd name="connsiteX19" fmla="*/ 1088994 w 1935332"/>
              <a:gd name="connsiteY19" fmla="*/ 852256 h 1941250"/>
              <a:gd name="connsiteX20" fmla="*/ 1213282 w 1935332"/>
              <a:gd name="connsiteY20" fmla="*/ 852256 h 1941250"/>
              <a:gd name="connsiteX21" fmla="*/ 1213282 w 1935332"/>
              <a:gd name="connsiteY21" fmla="*/ 730928 h 1941250"/>
              <a:gd name="connsiteX22" fmla="*/ 1328691 w 1935332"/>
              <a:gd name="connsiteY22" fmla="*/ 730928 h 1941250"/>
              <a:gd name="connsiteX23" fmla="*/ 1328691 w 1935332"/>
              <a:gd name="connsiteY23" fmla="*/ 606641 h 1941250"/>
              <a:gd name="connsiteX24" fmla="*/ 1447060 w 1935332"/>
              <a:gd name="connsiteY24" fmla="*/ 606641 h 1941250"/>
              <a:gd name="connsiteX25" fmla="*/ 1447060 w 1935332"/>
              <a:gd name="connsiteY25" fmla="*/ 488272 h 1941250"/>
              <a:gd name="connsiteX26" fmla="*/ 1571348 w 1935332"/>
              <a:gd name="connsiteY26" fmla="*/ 488272 h 1941250"/>
              <a:gd name="connsiteX27" fmla="*/ 1571348 w 1935332"/>
              <a:gd name="connsiteY27" fmla="*/ 363984 h 1941250"/>
              <a:gd name="connsiteX28" fmla="*/ 1695635 w 1935332"/>
              <a:gd name="connsiteY28" fmla="*/ 363984 h 1941250"/>
              <a:gd name="connsiteX29" fmla="*/ 1695635 w 1935332"/>
              <a:gd name="connsiteY29" fmla="*/ 248575 h 1941250"/>
              <a:gd name="connsiteX30" fmla="*/ 1814004 w 1935332"/>
              <a:gd name="connsiteY30" fmla="*/ 248575 h 1941250"/>
              <a:gd name="connsiteX31" fmla="*/ 1814004 w 1935332"/>
              <a:gd name="connsiteY31" fmla="*/ 130206 h 1941250"/>
              <a:gd name="connsiteX32" fmla="*/ 1935332 w 1935332"/>
              <a:gd name="connsiteY32" fmla="*/ 130206 h 1941250"/>
              <a:gd name="connsiteX33" fmla="*/ 1935332 w 1935332"/>
              <a:gd name="connsiteY33" fmla="*/ 2959 h 1941250"/>
              <a:gd name="connsiteX34" fmla="*/ 0 w 1935332"/>
              <a:gd name="connsiteY34" fmla="*/ 0 h 194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35332" h="1941250">
                <a:moveTo>
                  <a:pt x="0" y="0"/>
                </a:moveTo>
                <a:lnTo>
                  <a:pt x="0" y="1941250"/>
                </a:lnTo>
                <a:lnTo>
                  <a:pt x="127247" y="1941250"/>
                </a:lnTo>
                <a:lnTo>
                  <a:pt x="127247" y="1811045"/>
                </a:lnTo>
                <a:lnTo>
                  <a:pt x="239697" y="1811045"/>
                </a:lnTo>
                <a:lnTo>
                  <a:pt x="239697" y="1692676"/>
                </a:lnTo>
                <a:lnTo>
                  <a:pt x="372862" y="1692676"/>
                </a:lnTo>
                <a:lnTo>
                  <a:pt x="372862" y="1571348"/>
                </a:lnTo>
                <a:lnTo>
                  <a:pt x="485313" y="1571348"/>
                </a:lnTo>
                <a:lnTo>
                  <a:pt x="485313" y="1450019"/>
                </a:lnTo>
                <a:lnTo>
                  <a:pt x="612559" y="1450019"/>
                </a:lnTo>
                <a:lnTo>
                  <a:pt x="612559" y="1334610"/>
                </a:lnTo>
                <a:lnTo>
                  <a:pt x="727969" y="1334610"/>
                </a:lnTo>
                <a:lnTo>
                  <a:pt x="727969" y="1210322"/>
                </a:lnTo>
                <a:lnTo>
                  <a:pt x="846338" y="1210322"/>
                </a:lnTo>
                <a:lnTo>
                  <a:pt x="846338" y="1091953"/>
                </a:lnTo>
                <a:lnTo>
                  <a:pt x="964707" y="1091953"/>
                </a:lnTo>
                <a:lnTo>
                  <a:pt x="964707" y="970625"/>
                </a:lnTo>
                <a:lnTo>
                  <a:pt x="1088994" y="970625"/>
                </a:lnTo>
                <a:lnTo>
                  <a:pt x="1088994" y="852256"/>
                </a:lnTo>
                <a:lnTo>
                  <a:pt x="1213282" y="852256"/>
                </a:lnTo>
                <a:lnTo>
                  <a:pt x="1213282" y="730928"/>
                </a:lnTo>
                <a:lnTo>
                  <a:pt x="1328691" y="730928"/>
                </a:lnTo>
                <a:lnTo>
                  <a:pt x="1328691" y="606641"/>
                </a:lnTo>
                <a:lnTo>
                  <a:pt x="1447060" y="606641"/>
                </a:lnTo>
                <a:lnTo>
                  <a:pt x="1447060" y="488272"/>
                </a:lnTo>
                <a:lnTo>
                  <a:pt x="1571348" y="488272"/>
                </a:lnTo>
                <a:lnTo>
                  <a:pt x="1571348" y="363984"/>
                </a:lnTo>
                <a:lnTo>
                  <a:pt x="1695635" y="363984"/>
                </a:lnTo>
                <a:lnTo>
                  <a:pt x="1695635" y="248575"/>
                </a:lnTo>
                <a:lnTo>
                  <a:pt x="1814004" y="248575"/>
                </a:lnTo>
                <a:lnTo>
                  <a:pt x="1814004" y="130206"/>
                </a:lnTo>
                <a:lnTo>
                  <a:pt x="1935332" y="130206"/>
                </a:lnTo>
                <a:lnTo>
                  <a:pt x="1935332" y="2959"/>
                </a:lnTo>
                <a:lnTo>
                  <a:pt x="0" y="0"/>
                </a:lnTo>
                <a:close/>
              </a:path>
            </a:pathLst>
          </a:custGeom>
          <a:solidFill>
            <a:srgbClr val="F6FA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692" name="直接连接符 691">
            <a:extLst>
              <a:ext uri="{FF2B5EF4-FFF2-40B4-BE49-F238E27FC236}">
                <a16:creationId xmlns:a16="http://schemas.microsoft.com/office/drawing/2014/main" id="{C7487F9E-F657-4991-8DEB-12E6EB6FA375}"/>
              </a:ext>
            </a:extLst>
          </p:cNvPr>
          <p:cNvCxnSpPr>
            <a:cxnSpLocks/>
          </p:cNvCxnSpPr>
          <p:nvPr/>
        </p:nvCxnSpPr>
        <p:spPr>
          <a:xfrm rot="18900000" flipH="1">
            <a:off x="5566491" y="3803377"/>
            <a:ext cx="2423577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3" name="直接连接符 692">
            <a:extLst>
              <a:ext uri="{FF2B5EF4-FFF2-40B4-BE49-F238E27FC236}">
                <a16:creationId xmlns:a16="http://schemas.microsoft.com/office/drawing/2014/main" id="{B1675978-759E-4775-A1EB-12DB012A3D8C}"/>
              </a:ext>
            </a:extLst>
          </p:cNvPr>
          <p:cNvCxnSpPr>
            <a:cxnSpLocks/>
          </p:cNvCxnSpPr>
          <p:nvPr/>
        </p:nvCxnSpPr>
        <p:spPr>
          <a:xfrm rot="18900000" flipH="1">
            <a:off x="5676347" y="3848927"/>
            <a:ext cx="2284007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4" name="直接连接符 693">
            <a:extLst>
              <a:ext uri="{FF2B5EF4-FFF2-40B4-BE49-F238E27FC236}">
                <a16:creationId xmlns:a16="http://schemas.microsoft.com/office/drawing/2014/main" id="{16852B5D-2396-46A9-B5B5-29953E87258E}"/>
              </a:ext>
            </a:extLst>
          </p:cNvPr>
          <p:cNvCxnSpPr>
            <a:cxnSpLocks/>
          </p:cNvCxnSpPr>
          <p:nvPr/>
        </p:nvCxnSpPr>
        <p:spPr>
          <a:xfrm rot="18900000" flipH="1">
            <a:off x="5777119" y="3894244"/>
            <a:ext cx="216307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5" name="直接连接符 694">
            <a:extLst>
              <a:ext uri="{FF2B5EF4-FFF2-40B4-BE49-F238E27FC236}">
                <a16:creationId xmlns:a16="http://schemas.microsoft.com/office/drawing/2014/main" id="{117EFEA6-748F-44B6-8B05-26FEE7813C62}"/>
              </a:ext>
            </a:extLst>
          </p:cNvPr>
          <p:cNvCxnSpPr>
            <a:cxnSpLocks/>
          </p:cNvCxnSpPr>
          <p:nvPr/>
        </p:nvCxnSpPr>
        <p:spPr>
          <a:xfrm rot="18900000" flipH="1">
            <a:off x="5883443" y="3935856"/>
            <a:ext cx="2038451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6" name="直接连接符 695">
            <a:extLst>
              <a:ext uri="{FF2B5EF4-FFF2-40B4-BE49-F238E27FC236}">
                <a16:creationId xmlns:a16="http://schemas.microsoft.com/office/drawing/2014/main" id="{C5652956-8D68-4AB6-AA68-B004824869C9}"/>
              </a:ext>
            </a:extLst>
          </p:cNvPr>
          <p:cNvCxnSpPr>
            <a:cxnSpLocks/>
          </p:cNvCxnSpPr>
          <p:nvPr/>
        </p:nvCxnSpPr>
        <p:spPr>
          <a:xfrm rot="18900000" flipH="1">
            <a:off x="5987368" y="3979869"/>
            <a:ext cx="191382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7" name="直接连接符 696">
            <a:extLst>
              <a:ext uri="{FF2B5EF4-FFF2-40B4-BE49-F238E27FC236}">
                <a16:creationId xmlns:a16="http://schemas.microsoft.com/office/drawing/2014/main" id="{22C61766-D1A0-4B11-8069-0ACEE9DE477D}"/>
              </a:ext>
            </a:extLst>
          </p:cNvPr>
          <p:cNvCxnSpPr>
            <a:cxnSpLocks/>
          </p:cNvCxnSpPr>
          <p:nvPr/>
        </p:nvCxnSpPr>
        <p:spPr>
          <a:xfrm rot="18900000" flipH="1">
            <a:off x="6093150" y="4020174"/>
            <a:ext cx="179289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8" name="直接连接符 697">
            <a:extLst>
              <a:ext uri="{FF2B5EF4-FFF2-40B4-BE49-F238E27FC236}">
                <a16:creationId xmlns:a16="http://schemas.microsoft.com/office/drawing/2014/main" id="{E4FF8275-5F74-402D-BD26-0E3D1DBBC656}"/>
              </a:ext>
            </a:extLst>
          </p:cNvPr>
          <p:cNvCxnSpPr>
            <a:cxnSpLocks/>
          </p:cNvCxnSpPr>
          <p:nvPr/>
        </p:nvCxnSpPr>
        <p:spPr>
          <a:xfrm rot="18900000" flipH="1">
            <a:off x="6193922" y="4065491"/>
            <a:ext cx="1671964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9" name="直接连接符 698">
            <a:extLst>
              <a:ext uri="{FF2B5EF4-FFF2-40B4-BE49-F238E27FC236}">
                <a16:creationId xmlns:a16="http://schemas.microsoft.com/office/drawing/2014/main" id="{0C754E17-8DC5-4A15-A4DF-3FE82461A14E}"/>
              </a:ext>
            </a:extLst>
          </p:cNvPr>
          <p:cNvCxnSpPr>
            <a:cxnSpLocks/>
          </p:cNvCxnSpPr>
          <p:nvPr/>
        </p:nvCxnSpPr>
        <p:spPr>
          <a:xfrm rot="18900000" flipH="1">
            <a:off x="6299838" y="4106116"/>
            <a:ext cx="155012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72B86258-7120-45FA-BFE0-34002D4AF8B3}"/>
              </a:ext>
            </a:extLst>
          </p:cNvPr>
          <p:cNvCxnSpPr>
            <a:cxnSpLocks/>
          </p:cNvCxnSpPr>
          <p:nvPr/>
        </p:nvCxnSpPr>
        <p:spPr>
          <a:xfrm rot="18900000" flipH="1">
            <a:off x="6401379" y="4151114"/>
            <a:ext cx="1428297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1" name="直接连接符 700">
            <a:extLst>
              <a:ext uri="{FF2B5EF4-FFF2-40B4-BE49-F238E27FC236}">
                <a16:creationId xmlns:a16="http://schemas.microsoft.com/office/drawing/2014/main" id="{CDF353DE-613D-45A4-B48F-FC4A6994535A}"/>
              </a:ext>
            </a:extLst>
          </p:cNvPr>
          <p:cNvCxnSpPr>
            <a:cxnSpLocks/>
          </p:cNvCxnSpPr>
          <p:nvPr/>
        </p:nvCxnSpPr>
        <p:spPr>
          <a:xfrm rot="18900000" flipH="1">
            <a:off x="6509431" y="4194742"/>
            <a:ext cx="130229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2" name="直接连接符 701">
            <a:extLst>
              <a:ext uri="{FF2B5EF4-FFF2-40B4-BE49-F238E27FC236}">
                <a16:creationId xmlns:a16="http://schemas.microsoft.com/office/drawing/2014/main" id="{DCF02AA7-965A-4527-80AF-3A7458A81BE3}"/>
              </a:ext>
            </a:extLst>
          </p:cNvPr>
          <p:cNvCxnSpPr>
            <a:cxnSpLocks/>
          </p:cNvCxnSpPr>
          <p:nvPr/>
        </p:nvCxnSpPr>
        <p:spPr>
          <a:xfrm rot="18900000" flipH="1">
            <a:off x="6607594" y="4235912"/>
            <a:ext cx="1188772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3" name="直接连接符 702">
            <a:extLst>
              <a:ext uri="{FF2B5EF4-FFF2-40B4-BE49-F238E27FC236}">
                <a16:creationId xmlns:a16="http://schemas.microsoft.com/office/drawing/2014/main" id="{FE6E6D0E-0117-41FE-B34D-3FE47EC3AE12}"/>
              </a:ext>
            </a:extLst>
          </p:cNvPr>
          <p:cNvCxnSpPr>
            <a:cxnSpLocks/>
          </p:cNvCxnSpPr>
          <p:nvPr/>
        </p:nvCxnSpPr>
        <p:spPr>
          <a:xfrm rot="18900000" flipH="1">
            <a:off x="6713700" y="4277003"/>
            <a:ext cx="106561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4" name="直接连接符 703">
            <a:extLst>
              <a:ext uri="{FF2B5EF4-FFF2-40B4-BE49-F238E27FC236}">
                <a16:creationId xmlns:a16="http://schemas.microsoft.com/office/drawing/2014/main" id="{C8B1FBD1-879F-4E8B-B3B8-5241F256DAD7}"/>
              </a:ext>
            </a:extLst>
          </p:cNvPr>
          <p:cNvCxnSpPr>
            <a:cxnSpLocks/>
          </p:cNvCxnSpPr>
          <p:nvPr/>
        </p:nvCxnSpPr>
        <p:spPr>
          <a:xfrm rot="18900000" flipH="1">
            <a:off x="6814374" y="4322364"/>
            <a:ext cx="94480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5" name="直接连接符 704">
            <a:extLst>
              <a:ext uri="{FF2B5EF4-FFF2-40B4-BE49-F238E27FC236}">
                <a16:creationId xmlns:a16="http://schemas.microsoft.com/office/drawing/2014/main" id="{D35973A4-C56D-4530-B10C-B9DAEF7715DD}"/>
              </a:ext>
            </a:extLst>
          </p:cNvPr>
          <p:cNvCxnSpPr>
            <a:cxnSpLocks/>
          </p:cNvCxnSpPr>
          <p:nvPr/>
        </p:nvCxnSpPr>
        <p:spPr>
          <a:xfrm rot="18900000" flipH="1">
            <a:off x="6921962" y="4367999"/>
            <a:ext cx="822834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6" name="直接连接符 705">
            <a:extLst>
              <a:ext uri="{FF2B5EF4-FFF2-40B4-BE49-F238E27FC236}">
                <a16:creationId xmlns:a16="http://schemas.microsoft.com/office/drawing/2014/main" id="{1F3E48A3-AACA-40C3-A6F0-E0C7B055245E}"/>
              </a:ext>
            </a:extLst>
          </p:cNvPr>
          <p:cNvCxnSpPr>
            <a:cxnSpLocks/>
          </p:cNvCxnSpPr>
          <p:nvPr/>
        </p:nvCxnSpPr>
        <p:spPr>
          <a:xfrm rot="18900000" flipH="1">
            <a:off x="7025931" y="4407312"/>
            <a:ext cx="694281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7" name="直接连接符 706">
            <a:extLst>
              <a:ext uri="{FF2B5EF4-FFF2-40B4-BE49-F238E27FC236}">
                <a16:creationId xmlns:a16="http://schemas.microsoft.com/office/drawing/2014/main" id="{432B8B25-C191-47AC-857D-4F6AE67A7C9C}"/>
              </a:ext>
            </a:extLst>
          </p:cNvPr>
          <p:cNvCxnSpPr>
            <a:cxnSpLocks/>
          </p:cNvCxnSpPr>
          <p:nvPr/>
        </p:nvCxnSpPr>
        <p:spPr>
          <a:xfrm rot="18900000" flipH="1">
            <a:off x="7133017" y="4447552"/>
            <a:ext cx="579963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8" name="直接连接符 707">
            <a:extLst>
              <a:ext uri="{FF2B5EF4-FFF2-40B4-BE49-F238E27FC236}">
                <a16:creationId xmlns:a16="http://schemas.microsoft.com/office/drawing/2014/main" id="{718E61E1-C94E-4A26-A3F7-6445A45CD995}"/>
              </a:ext>
            </a:extLst>
          </p:cNvPr>
          <p:cNvCxnSpPr>
            <a:cxnSpLocks/>
          </p:cNvCxnSpPr>
          <p:nvPr/>
        </p:nvCxnSpPr>
        <p:spPr>
          <a:xfrm rot="18900000">
            <a:off x="7140685" y="462059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9" name="直接连接符 708">
            <a:extLst>
              <a:ext uri="{FF2B5EF4-FFF2-40B4-BE49-F238E27FC236}">
                <a16:creationId xmlns:a16="http://schemas.microsoft.com/office/drawing/2014/main" id="{F547868B-3118-4B64-AC58-5169ED4FD7D6}"/>
              </a:ext>
            </a:extLst>
          </p:cNvPr>
          <p:cNvCxnSpPr>
            <a:cxnSpLocks/>
          </p:cNvCxnSpPr>
          <p:nvPr/>
        </p:nvCxnSpPr>
        <p:spPr>
          <a:xfrm rot="18900000">
            <a:off x="5934790" y="462566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0" name="直接连接符 709">
            <a:extLst>
              <a:ext uri="{FF2B5EF4-FFF2-40B4-BE49-F238E27FC236}">
                <a16:creationId xmlns:a16="http://schemas.microsoft.com/office/drawing/2014/main" id="{A206584A-5189-4E7D-B873-4C9D0FFF33D4}"/>
              </a:ext>
            </a:extLst>
          </p:cNvPr>
          <p:cNvCxnSpPr>
            <a:cxnSpLocks/>
          </p:cNvCxnSpPr>
          <p:nvPr/>
        </p:nvCxnSpPr>
        <p:spPr>
          <a:xfrm rot="18900000">
            <a:off x="6107273" y="4627126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1" name="直接连接符 710">
            <a:extLst>
              <a:ext uri="{FF2B5EF4-FFF2-40B4-BE49-F238E27FC236}">
                <a16:creationId xmlns:a16="http://schemas.microsoft.com/office/drawing/2014/main" id="{34FCF352-E558-497D-AB76-97E604477379}"/>
              </a:ext>
            </a:extLst>
          </p:cNvPr>
          <p:cNvCxnSpPr>
            <a:cxnSpLocks/>
          </p:cNvCxnSpPr>
          <p:nvPr/>
        </p:nvCxnSpPr>
        <p:spPr>
          <a:xfrm rot="18900000">
            <a:off x="6281604" y="462521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2" name="直接连接符 711">
            <a:extLst>
              <a:ext uri="{FF2B5EF4-FFF2-40B4-BE49-F238E27FC236}">
                <a16:creationId xmlns:a16="http://schemas.microsoft.com/office/drawing/2014/main" id="{07EA33B6-6FAA-4D6E-A760-A5437964C5FB}"/>
              </a:ext>
            </a:extLst>
          </p:cNvPr>
          <p:cNvCxnSpPr>
            <a:cxnSpLocks/>
          </p:cNvCxnSpPr>
          <p:nvPr/>
        </p:nvCxnSpPr>
        <p:spPr>
          <a:xfrm rot="18900000">
            <a:off x="6454088" y="462667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3" name="直接连接符 712">
            <a:extLst>
              <a:ext uri="{FF2B5EF4-FFF2-40B4-BE49-F238E27FC236}">
                <a16:creationId xmlns:a16="http://schemas.microsoft.com/office/drawing/2014/main" id="{D6BA2777-F191-4232-8E6B-CE34F6FA63BA}"/>
              </a:ext>
            </a:extLst>
          </p:cNvPr>
          <p:cNvCxnSpPr>
            <a:cxnSpLocks/>
          </p:cNvCxnSpPr>
          <p:nvPr/>
        </p:nvCxnSpPr>
        <p:spPr>
          <a:xfrm rot="18900000">
            <a:off x="6625255" y="462554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4" name="直接连接符 713">
            <a:extLst>
              <a:ext uri="{FF2B5EF4-FFF2-40B4-BE49-F238E27FC236}">
                <a16:creationId xmlns:a16="http://schemas.microsoft.com/office/drawing/2014/main" id="{9F858220-DC8D-49A5-9614-7EFD63C8B2A2}"/>
              </a:ext>
            </a:extLst>
          </p:cNvPr>
          <p:cNvCxnSpPr>
            <a:cxnSpLocks/>
          </p:cNvCxnSpPr>
          <p:nvPr/>
        </p:nvCxnSpPr>
        <p:spPr>
          <a:xfrm rot="18900000">
            <a:off x="6794431" y="4627002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5" name="直接连接符 714">
            <a:extLst>
              <a:ext uri="{FF2B5EF4-FFF2-40B4-BE49-F238E27FC236}">
                <a16:creationId xmlns:a16="http://schemas.microsoft.com/office/drawing/2014/main" id="{DC045D73-930B-4A40-B813-0BBEB96782AB}"/>
              </a:ext>
            </a:extLst>
          </p:cNvPr>
          <p:cNvCxnSpPr>
            <a:cxnSpLocks/>
          </p:cNvCxnSpPr>
          <p:nvPr/>
        </p:nvCxnSpPr>
        <p:spPr>
          <a:xfrm rot="18900000">
            <a:off x="6969376" y="462778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6" name="直接连接符 715">
            <a:extLst>
              <a:ext uri="{FF2B5EF4-FFF2-40B4-BE49-F238E27FC236}">
                <a16:creationId xmlns:a16="http://schemas.microsoft.com/office/drawing/2014/main" id="{E248106A-4BC3-4511-BC67-073269FF85DA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88497" y="4086545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7" name="直接连接符 716">
            <a:extLst>
              <a:ext uri="{FF2B5EF4-FFF2-40B4-BE49-F238E27FC236}">
                <a16:creationId xmlns:a16="http://schemas.microsoft.com/office/drawing/2014/main" id="{209FB397-4CD3-4567-833C-2F306552C7B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90985" y="305480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8" name="直接连接符 717">
            <a:extLst>
              <a:ext uri="{FF2B5EF4-FFF2-40B4-BE49-F238E27FC236}">
                <a16:creationId xmlns:a16="http://schemas.microsoft.com/office/drawing/2014/main" id="{56304E1C-961D-498A-9391-D8F901C9743A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89072" y="322611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671BF1E1-21B3-4961-92CD-1908E6DB980F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90531" y="3398601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7E77342C-6187-4868-8320-74D3B5C6DE93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89401" y="3569769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1" name="直接连接符 720">
            <a:extLst>
              <a:ext uri="{FF2B5EF4-FFF2-40B4-BE49-F238E27FC236}">
                <a16:creationId xmlns:a16="http://schemas.microsoft.com/office/drawing/2014/main" id="{048238AE-46D5-4A59-B34C-51E30E18E32C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90861" y="3738944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2" name="直接连接符 721">
            <a:extLst>
              <a:ext uri="{FF2B5EF4-FFF2-40B4-BE49-F238E27FC236}">
                <a16:creationId xmlns:a16="http://schemas.microsoft.com/office/drawing/2014/main" id="{2A64B618-B8A8-465B-AE0C-6C8BC3CA5C98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91641" y="3913889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3" name="直接连接符 722">
            <a:extLst>
              <a:ext uri="{FF2B5EF4-FFF2-40B4-BE49-F238E27FC236}">
                <a16:creationId xmlns:a16="http://schemas.microsoft.com/office/drawing/2014/main" id="{1F8208DC-A9FA-4E21-A174-02AC1792B246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95335" y="425505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99BA78EE-D791-4903-BCAF-01328AB16AF5}"/>
              </a:ext>
            </a:extLst>
          </p:cNvPr>
          <p:cNvCxnSpPr>
            <a:cxnSpLocks/>
          </p:cNvCxnSpPr>
          <p:nvPr/>
        </p:nvCxnSpPr>
        <p:spPr>
          <a:xfrm rot="18900000" flipH="1">
            <a:off x="7233565" y="4495424"/>
            <a:ext cx="461334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EA633385-CBB5-415D-AA05-7851B6C0009F}"/>
              </a:ext>
            </a:extLst>
          </p:cNvPr>
          <p:cNvCxnSpPr>
            <a:cxnSpLocks/>
          </p:cNvCxnSpPr>
          <p:nvPr/>
        </p:nvCxnSpPr>
        <p:spPr>
          <a:xfrm rot="18900000" flipH="1">
            <a:off x="7333759" y="4528246"/>
            <a:ext cx="372401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5FBE7704-F9EC-4C45-BC70-31421D3755E4}"/>
              </a:ext>
            </a:extLst>
          </p:cNvPr>
          <p:cNvCxnSpPr>
            <a:cxnSpLocks/>
          </p:cNvCxnSpPr>
          <p:nvPr/>
        </p:nvCxnSpPr>
        <p:spPr>
          <a:xfrm rot="18900000" flipH="1">
            <a:off x="7439960" y="4567250"/>
            <a:ext cx="25240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16960535-4495-4EFF-AEC8-8A6A1487C518}"/>
              </a:ext>
            </a:extLst>
          </p:cNvPr>
          <p:cNvCxnSpPr>
            <a:cxnSpLocks/>
          </p:cNvCxnSpPr>
          <p:nvPr/>
        </p:nvCxnSpPr>
        <p:spPr>
          <a:xfrm rot="18900000" flipH="1">
            <a:off x="7554291" y="4603953"/>
            <a:ext cx="123467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D0255A7-15F5-4FF7-BFCC-44C7A6B0B089}"/>
              </a:ext>
            </a:extLst>
          </p:cNvPr>
          <p:cNvCxnSpPr>
            <a:cxnSpLocks/>
          </p:cNvCxnSpPr>
          <p:nvPr/>
        </p:nvCxnSpPr>
        <p:spPr>
          <a:xfrm rot="18900000" flipH="1">
            <a:off x="7618130" y="4408350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01198FA8-C122-406F-BAF4-3E570B444FAF}"/>
              </a:ext>
            </a:extLst>
          </p:cNvPr>
          <p:cNvCxnSpPr>
            <a:cxnSpLocks/>
          </p:cNvCxnSpPr>
          <p:nvPr/>
        </p:nvCxnSpPr>
        <p:spPr>
          <a:xfrm rot="18900000">
            <a:off x="7315955" y="4626615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0" name="直接连接符 729">
            <a:extLst>
              <a:ext uri="{FF2B5EF4-FFF2-40B4-BE49-F238E27FC236}">
                <a16:creationId xmlns:a16="http://schemas.microsoft.com/office/drawing/2014/main" id="{5CADAF97-7A4E-42BC-AC8B-A8438EB669BE}"/>
              </a:ext>
            </a:extLst>
          </p:cNvPr>
          <p:cNvCxnSpPr>
            <a:cxnSpLocks/>
          </p:cNvCxnSpPr>
          <p:nvPr/>
        </p:nvCxnSpPr>
        <p:spPr>
          <a:xfrm rot="18900000">
            <a:off x="7498596" y="4619090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6" name="直接连接符 755">
            <a:extLst>
              <a:ext uri="{FF2B5EF4-FFF2-40B4-BE49-F238E27FC236}">
                <a16:creationId xmlns:a16="http://schemas.microsoft.com/office/drawing/2014/main" id="{B7E7AC57-67EE-4010-8D76-63A6CCA67BF6}"/>
              </a:ext>
            </a:extLst>
          </p:cNvPr>
          <p:cNvCxnSpPr>
            <a:cxnSpLocks/>
          </p:cNvCxnSpPr>
          <p:nvPr/>
        </p:nvCxnSpPr>
        <p:spPr>
          <a:xfrm rot="18900000" flipH="1">
            <a:off x="7603006" y="2874477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7" name="直接连接符 756">
            <a:extLst>
              <a:ext uri="{FF2B5EF4-FFF2-40B4-BE49-F238E27FC236}">
                <a16:creationId xmlns:a16="http://schemas.microsoft.com/office/drawing/2014/main" id="{2ACE2083-7B63-4016-90C8-C43B18D3EF4E}"/>
              </a:ext>
            </a:extLst>
          </p:cNvPr>
          <p:cNvCxnSpPr>
            <a:cxnSpLocks/>
          </p:cNvCxnSpPr>
          <p:nvPr/>
        </p:nvCxnSpPr>
        <p:spPr>
          <a:xfrm rot="18900000" flipH="1">
            <a:off x="5482492" y="3759602"/>
            <a:ext cx="2524556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9" name="直接连接符 758">
            <a:extLst>
              <a:ext uri="{FF2B5EF4-FFF2-40B4-BE49-F238E27FC236}">
                <a16:creationId xmlns:a16="http://schemas.microsoft.com/office/drawing/2014/main" id="{5982E410-7D5A-4D62-AA74-1EDBD03D894C}"/>
              </a:ext>
            </a:extLst>
          </p:cNvPr>
          <p:cNvCxnSpPr>
            <a:cxnSpLocks/>
          </p:cNvCxnSpPr>
          <p:nvPr/>
        </p:nvCxnSpPr>
        <p:spPr>
          <a:xfrm rot="18900000" flipH="1">
            <a:off x="7630665" y="4576073"/>
            <a:ext cx="64008" cy="640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66" name="组合 765">
            <a:extLst>
              <a:ext uri="{FF2B5EF4-FFF2-40B4-BE49-F238E27FC236}">
                <a16:creationId xmlns:a16="http://schemas.microsoft.com/office/drawing/2014/main" id="{DD9A78A0-F2B7-481B-843A-8283DB6B6411}"/>
              </a:ext>
            </a:extLst>
          </p:cNvPr>
          <p:cNvGrpSpPr/>
          <p:nvPr/>
        </p:nvGrpSpPr>
        <p:grpSpPr>
          <a:xfrm rot="18900000">
            <a:off x="5812495" y="4564333"/>
            <a:ext cx="92217" cy="67239"/>
            <a:chOff x="6389463" y="4310047"/>
            <a:chExt cx="92217" cy="67239"/>
          </a:xfrm>
        </p:grpSpPr>
        <p:cxnSp>
          <p:nvCxnSpPr>
            <p:cNvPr id="760" name="直接连接符 759">
              <a:extLst>
                <a:ext uri="{FF2B5EF4-FFF2-40B4-BE49-F238E27FC236}">
                  <a16:creationId xmlns:a16="http://schemas.microsoft.com/office/drawing/2014/main" id="{356FBEE2-436E-4945-9D12-9052D3E7B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9463" y="4310476"/>
              <a:ext cx="66828" cy="6681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3" name="直接连接符 762">
              <a:extLst>
                <a:ext uri="{FF2B5EF4-FFF2-40B4-BE49-F238E27FC236}">
                  <a16:creationId xmlns:a16="http://schemas.microsoft.com/office/drawing/2014/main" id="{AE874F41-2676-42B1-9270-0DBF39882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248" y="4310047"/>
              <a:ext cx="27432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45" name="组合 844">
            <a:extLst>
              <a:ext uri="{FF2B5EF4-FFF2-40B4-BE49-F238E27FC236}">
                <a16:creationId xmlns:a16="http://schemas.microsoft.com/office/drawing/2014/main" id="{232AEDDA-5966-4E29-83AA-570F65C80DF0}"/>
              </a:ext>
            </a:extLst>
          </p:cNvPr>
          <p:cNvGrpSpPr/>
          <p:nvPr/>
        </p:nvGrpSpPr>
        <p:grpSpPr>
          <a:xfrm rot="18900000">
            <a:off x="6428699" y="3946213"/>
            <a:ext cx="85311" cy="40233"/>
            <a:chOff x="8810632" y="4305105"/>
            <a:chExt cx="85311" cy="40233"/>
          </a:xfrm>
        </p:grpSpPr>
        <p:cxnSp>
          <p:nvCxnSpPr>
            <p:cNvPr id="846" name="直接连接符 845">
              <a:extLst>
                <a:ext uri="{FF2B5EF4-FFF2-40B4-BE49-F238E27FC236}">
                  <a16:creationId xmlns:a16="http://schemas.microsoft.com/office/drawing/2014/main" id="{E1CD98E6-6E32-49B1-A112-3B4B1A1E2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7" name="直接连接符 846">
              <a:extLst>
                <a:ext uri="{FF2B5EF4-FFF2-40B4-BE49-F238E27FC236}">
                  <a16:creationId xmlns:a16="http://schemas.microsoft.com/office/drawing/2014/main" id="{DA749BE8-5881-4D05-928D-3D82A12845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8" name="直接连接符 847">
              <a:extLst>
                <a:ext uri="{FF2B5EF4-FFF2-40B4-BE49-F238E27FC236}">
                  <a16:creationId xmlns:a16="http://schemas.microsoft.com/office/drawing/2014/main" id="{F306E76D-556E-4D14-A147-7D65E40BB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85311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50" name="组合 849">
            <a:extLst>
              <a:ext uri="{FF2B5EF4-FFF2-40B4-BE49-F238E27FC236}">
                <a16:creationId xmlns:a16="http://schemas.microsoft.com/office/drawing/2014/main" id="{2FEE1A2B-1500-4F23-BF52-B9F2CBF8B253}"/>
              </a:ext>
            </a:extLst>
          </p:cNvPr>
          <p:cNvGrpSpPr/>
          <p:nvPr/>
        </p:nvGrpSpPr>
        <p:grpSpPr>
          <a:xfrm rot="18900000">
            <a:off x="6305856" y="4068786"/>
            <a:ext cx="83003" cy="40233"/>
            <a:chOff x="8810632" y="4305105"/>
            <a:chExt cx="83003" cy="40233"/>
          </a:xfrm>
        </p:grpSpPr>
        <p:cxnSp>
          <p:nvCxnSpPr>
            <p:cNvPr id="851" name="直接连接符 850">
              <a:extLst>
                <a:ext uri="{FF2B5EF4-FFF2-40B4-BE49-F238E27FC236}">
                  <a16:creationId xmlns:a16="http://schemas.microsoft.com/office/drawing/2014/main" id="{E7635A8E-7574-442C-940A-FD9A276D8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2" name="直接连接符 851">
              <a:extLst>
                <a:ext uri="{FF2B5EF4-FFF2-40B4-BE49-F238E27FC236}">
                  <a16:creationId xmlns:a16="http://schemas.microsoft.com/office/drawing/2014/main" id="{C601FDD6-260C-47EF-8BF1-D9A40BB28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3" name="直接连接符 852">
              <a:extLst>
                <a:ext uri="{FF2B5EF4-FFF2-40B4-BE49-F238E27FC236}">
                  <a16:creationId xmlns:a16="http://schemas.microsoft.com/office/drawing/2014/main" id="{F825A73F-E768-4BCC-9945-ECC241485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83003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54" name="组合 853">
            <a:extLst>
              <a:ext uri="{FF2B5EF4-FFF2-40B4-BE49-F238E27FC236}">
                <a16:creationId xmlns:a16="http://schemas.microsoft.com/office/drawing/2014/main" id="{BB001AEA-A0C2-40F1-9991-A34E98F51770}"/>
              </a:ext>
            </a:extLst>
          </p:cNvPr>
          <p:cNvGrpSpPr/>
          <p:nvPr/>
        </p:nvGrpSpPr>
        <p:grpSpPr>
          <a:xfrm rot="18900000">
            <a:off x="6184254" y="4184315"/>
            <a:ext cx="92633" cy="40233"/>
            <a:chOff x="8810632" y="4305105"/>
            <a:chExt cx="92633" cy="40233"/>
          </a:xfrm>
        </p:grpSpPr>
        <p:cxnSp>
          <p:nvCxnSpPr>
            <p:cNvPr id="855" name="直接连接符 854">
              <a:extLst>
                <a:ext uri="{FF2B5EF4-FFF2-40B4-BE49-F238E27FC236}">
                  <a16:creationId xmlns:a16="http://schemas.microsoft.com/office/drawing/2014/main" id="{D2459EEB-F135-4054-8EAD-84BD28833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6" name="直接连接符 855">
              <a:extLst>
                <a:ext uri="{FF2B5EF4-FFF2-40B4-BE49-F238E27FC236}">
                  <a16:creationId xmlns:a16="http://schemas.microsoft.com/office/drawing/2014/main" id="{420860ED-E7D1-4BDF-8519-FE1F58653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7" name="直接连接符 856">
              <a:extLst>
                <a:ext uri="{FF2B5EF4-FFF2-40B4-BE49-F238E27FC236}">
                  <a16:creationId xmlns:a16="http://schemas.microsoft.com/office/drawing/2014/main" id="{8D19AF9C-ED5D-419B-A134-89AECD36A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633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58" name="组合 857">
            <a:extLst>
              <a:ext uri="{FF2B5EF4-FFF2-40B4-BE49-F238E27FC236}">
                <a16:creationId xmlns:a16="http://schemas.microsoft.com/office/drawing/2014/main" id="{EC891F0B-C1D0-4C40-B4D5-48D717168856}"/>
              </a:ext>
            </a:extLst>
          </p:cNvPr>
          <p:cNvGrpSpPr/>
          <p:nvPr/>
        </p:nvGrpSpPr>
        <p:grpSpPr>
          <a:xfrm rot="18900000">
            <a:off x="6066026" y="4306029"/>
            <a:ext cx="92772" cy="40233"/>
            <a:chOff x="8810632" y="4305105"/>
            <a:chExt cx="92772" cy="40233"/>
          </a:xfrm>
        </p:grpSpPr>
        <p:cxnSp>
          <p:nvCxnSpPr>
            <p:cNvPr id="859" name="直接连接符 858">
              <a:extLst>
                <a:ext uri="{FF2B5EF4-FFF2-40B4-BE49-F238E27FC236}">
                  <a16:creationId xmlns:a16="http://schemas.microsoft.com/office/drawing/2014/main" id="{7E76B2B6-0B4C-4CA3-8719-090B924EF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0" name="直接连接符 859">
              <a:extLst>
                <a:ext uri="{FF2B5EF4-FFF2-40B4-BE49-F238E27FC236}">
                  <a16:creationId xmlns:a16="http://schemas.microsoft.com/office/drawing/2014/main" id="{0E8B6C23-6005-4A28-A28B-CB4A1AE65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1" name="直接连接符 860">
              <a:extLst>
                <a:ext uri="{FF2B5EF4-FFF2-40B4-BE49-F238E27FC236}">
                  <a16:creationId xmlns:a16="http://schemas.microsoft.com/office/drawing/2014/main" id="{B711109B-B7CA-43CA-81FC-3A96F0E91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77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62" name="组合 861">
            <a:extLst>
              <a:ext uri="{FF2B5EF4-FFF2-40B4-BE49-F238E27FC236}">
                <a16:creationId xmlns:a16="http://schemas.microsoft.com/office/drawing/2014/main" id="{37AACBD3-1044-4012-A827-48636375F4E3}"/>
              </a:ext>
            </a:extLst>
          </p:cNvPr>
          <p:cNvGrpSpPr/>
          <p:nvPr/>
        </p:nvGrpSpPr>
        <p:grpSpPr>
          <a:xfrm rot="18900000">
            <a:off x="5943417" y="4426708"/>
            <a:ext cx="94886" cy="40233"/>
            <a:chOff x="8810632" y="4305105"/>
            <a:chExt cx="94886" cy="40233"/>
          </a:xfrm>
        </p:grpSpPr>
        <p:cxnSp>
          <p:nvCxnSpPr>
            <p:cNvPr id="863" name="直接连接符 862">
              <a:extLst>
                <a:ext uri="{FF2B5EF4-FFF2-40B4-BE49-F238E27FC236}">
                  <a16:creationId xmlns:a16="http://schemas.microsoft.com/office/drawing/2014/main" id="{49F69E1D-8DE4-4792-9716-5BD22CD5D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4" name="直接连接符 863">
              <a:extLst>
                <a:ext uri="{FF2B5EF4-FFF2-40B4-BE49-F238E27FC236}">
                  <a16:creationId xmlns:a16="http://schemas.microsoft.com/office/drawing/2014/main" id="{B605B16E-4757-4DD8-8B8B-EE3D41503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5" name="直接连接符 864">
              <a:extLst>
                <a:ext uri="{FF2B5EF4-FFF2-40B4-BE49-F238E27FC236}">
                  <a16:creationId xmlns:a16="http://schemas.microsoft.com/office/drawing/2014/main" id="{F0B8A2CA-17B2-46F5-8E4A-64EAB4429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488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71" name="组合 870">
            <a:extLst>
              <a:ext uri="{FF2B5EF4-FFF2-40B4-BE49-F238E27FC236}">
                <a16:creationId xmlns:a16="http://schemas.microsoft.com/office/drawing/2014/main" id="{44633B04-E3DC-4E58-B7D5-942D8580B070}"/>
              </a:ext>
            </a:extLst>
          </p:cNvPr>
          <p:cNvGrpSpPr/>
          <p:nvPr/>
        </p:nvGrpSpPr>
        <p:grpSpPr>
          <a:xfrm rot="18900000">
            <a:off x="7028346" y="3350297"/>
            <a:ext cx="85311" cy="40233"/>
            <a:chOff x="8810632" y="4305105"/>
            <a:chExt cx="85311" cy="40233"/>
          </a:xfrm>
        </p:grpSpPr>
        <p:cxnSp>
          <p:nvCxnSpPr>
            <p:cNvPr id="872" name="直接连接符 871">
              <a:extLst>
                <a:ext uri="{FF2B5EF4-FFF2-40B4-BE49-F238E27FC236}">
                  <a16:creationId xmlns:a16="http://schemas.microsoft.com/office/drawing/2014/main" id="{E4B5088C-9499-4C90-B354-80C2F2E53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3" name="直接连接符 872">
              <a:extLst>
                <a:ext uri="{FF2B5EF4-FFF2-40B4-BE49-F238E27FC236}">
                  <a16:creationId xmlns:a16="http://schemas.microsoft.com/office/drawing/2014/main" id="{EEF28C67-8AC8-4B60-9A4E-9EA1A4081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4" name="直接连接符 873">
              <a:extLst>
                <a:ext uri="{FF2B5EF4-FFF2-40B4-BE49-F238E27FC236}">
                  <a16:creationId xmlns:a16="http://schemas.microsoft.com/office/drawing/2014/main" id="{A6506DED-000B-4918-85E4-9B5E676FC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8531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75" name="组合 874">
            <a:extLst>
              <a:ext uri="{FF2B5EF4-FFF2-40B4-BE49-F238E27FC236}">
                <a16:creationId xmlns:a16="http://schemas.microsoft.com/office/drawing/2014/main" id="{2184E64D-24BB-4FA2-98FF-A20727A75C02}"/>
              </a:ext>
            </a:extLst>
          </p:cNvPr>
          <p:cNvGrpSpPr/>
          <p:nvPr/>
        </p:nvGrpSpPr>
        <p:grpSpPr>
          <a:xfrm rot="18900000">
            <a:off x="6905503" y="3472870"/>
            <a:ext cx="83003" cy="40233"/>
            <a:chOff x="8810632" y="4305105"/>
            <a:chExt cx="83003" cy="40233"/>
          </a:xfrm>
        </p:grpSpPr>
        <p:cxnSp>
          <p:nvCxnSpPr>
            <p:cNvPr id="876" name="直接连接符 875">
              <a:extLst>
                <a:ext uri="{FF2B5EF4-FFF2-40B4-BE49-F238E27FC236}">
                  <a16:creationId xmlns:a16="http://schemas.microsoft.com/office/drawing/2014/main" id="{2A59C394-3270-4C3E-9C90-40A2BB94B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7" name="直接连接符 876">
              <a:extLst>
                <a:ext uri="{FF2B5EF4-FFF2-40B4-BE49-F238E27FC236}">
                  <a16:creationId xmlns:a16="http://schemas.microsoft.com/office/drawing/2014/main" id="{069DFE27-6CD5-477B-ADDA-379C2CE47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8" name="直接连接符 877">
              <a:extLst>
                <a:ext uri="{FF2B5EF4-FFF2-40B4-BE49-F238E27FC236}">
                  <a16:creationId xmlns:a16="http://schemas.microsoft.com/office/drawing/2014/main" id="{495455DA-51C9-475B-9E89-AC1305E34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83003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79" name="组合 878">
            <a:extLst>
              <a:ext uri="{FF2B5EF4-FFF2-40B4-BE49-F238E27FC236}">
                <a16:creationId xmlns:a16="http://schemas.microsoft.com/office/drawing/2014/main" id="{976F9852-CD45-49E5-88B6-E7EFF948864C}"/>
              </a:ext>
            </a:extLst>
          </p:cNvPr>
          <p:cNvGrpSpPr/>
          <p:nvPr/>
        </p:nvGrpSpPr>
        <p:grpSpPr>
          <a:xfrm rot="18900000">
            <a:off x="6783901" y="3588399"/>
            <a:ext cx="92633" cy="40233"/>
            <a:chOff x="8810632" y="4305105"/>
            <a:chExt cx="92633" cy="40233"/>
          </a:xfrm>
        </p:grpSpPr>
        <p:cxnSp>
          <p:nvCxnSpPr>
            <p:cNvPr id="880" name="直接连接符 879">
              <a:extLst>
                <a:ext uri="{FF2B5EF4-FFF2-40B4-BE49-F238E27FC236}">
                  <a16:creationId xmlns:a16="http://schemas.microsoft.com/office/drawing/2014/main" id="{3B6113FA-B636-48EB-BAAB-3456C6D1A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1" name="直接连接符 880">
              <a:extLst>
                <a:ext uri="{FF2B5EF4-FFF2-40B4-BE49-F238E27FC236}">
                  <a16:creationId xmlns:a16="http://schemas.microsoft.com/office/drawing/2014/main" id="{0656F3AF-2FF4-43E4-BE5B-750AD4981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2" name="直接连接符 881">
              <a:extLst>
                <a:ext uri="{FF2B5EF4-FFF2-40B4-BE49-F238E27FC236}">
                  <a16:creationId xmlns:a16="http://schemas.microsoft.com/office/drawing/2014/main" id="{5D17BB62-6271-4546-96B4-74EBE5B2C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633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83" name="组合 882">
            <a:extLst>
              <a:ext uri="{FF2B5EF4-FFF2-40B4-BE49-F238E27FC236}">
                <a16:creationId xmlns:a16="http://schemas.microsoft.com/office/drawing/2014/main" id="{CF1D6903-BACD-42F6-BA57-96CEF7F31633}"/>
              </a:ext>
            </a:extLst>
          </p:cNvPr>
          <p:cNvGrpSpPr/>
          <p:nvPr/>
        </p:nvGrpSpPr>
        <p:grpSpPr>
          <a:xfrm rot="18900000">
            <a:off x="6665673" y="3710112"/>
            <a:ext cx="92772" cy="40233"/>
            <a:chOff x="8810632" y="4305105"/>
            <a:chExt cx="92772" cy="40233"/>
          </a:xfrm>
        </p:grpSpPr>
        <p:cxnSp>
          <p:nvCxnSpPr>
            <p:cNvPr id="884" name="直接连接符 883">
              <a:extLst>
                <a:ext uri="{FF2B5EF4-FFF2-40B4-BE49-F238E27FC236}">
                  <a16:creationId xmlns:a16="http://schemas.microsoft.com/office/drawing/2014/main" id="{10130B9B-3214-49BD-86AC-6D0971967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5" name="直接连接符 884">
              <a:extLst>
                <a:ext uri="{FF2B5EF4-FFF2-40B4-BE49-F238E27FC236}">
                  <a16:creationId xmlns:a16="http://schemas.microsoft.com/office/drawing/2014/main" id="{EA93A3A3-4DE5-4E01-BC37-88313F8EE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6" name="直接连接符 885">
              <a:extLst>
                <a:ext uri="{FF2B5EF4-FFF2-40B4-BE49-F238E27FC236}">
                  <a16:creationId xmlns:a16="http://schemas.microsoft.com/office/drawing/2014/main" id="{E207299B-6E94-4EEA-B8FF-9207B2FFB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77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87" name="组合 886">
            <a:extLst>
              <a:ext uri="{FF2B5EF4-FFF2-40B4-BE49-F238E27FC236}">
                <a16:creationId xmlns:a16="http://schemas.microsoft.com/office/drawing/2014/main" id="{79FE55B2-202D-43D8-9CE1-AAAD925A9D4C}"/>
              </a:ext>
            </a:extLst>
          </p:cNvPr>
          <p:cNvGrpSpPr/>
          <p:nvPr/>
        </p:nvGrpSpPr>
        <p:grpSpPr>
          <a:xfrm rot="18900000">
            <a:off x="6543065" y="3830791"/>
            <a:ext cx="94886" cy="40233"/>
            <a:chOff x="8810632" y="4305105"/>
            <a:chExt cx="94886" cy="40233"/>
          </a:xfrm>
        </p:grpSpPr>
        <p:cxnSp>
          <p:nvCxnSpPr>
            <p:cNvPr id="888" name="直接连接符 887">
              <a:extLst>
                <a:ext uri="{FF2B5EF4-FFF2-40B4-BE49-F238E27FC236}">
                  <a16:creationId xmlns:a16="http://schemas.microsoft.com/office/drawing/2014/main" id="{833B2325-352A-4A00-85DF-5B7FFB56A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9" name="直接连接符 888">
              <a:extLst>
                <a:ext uri="{FF2B5EF4-FFF2-40B4-BE49-F238E27FC236}">
                  <a16:creationId xmlns:a16="http://schemas.microsoft.com/office/drawing/2014/main" id="{2F7AD19D-8FDD-41C4-ACFE-25B5DF489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0" name="直接连接符 889">
              <a:extLst>
                <a:ext uri="{FF2B5EF4-FFF2-40B4-BE49-F238E27FC236}">
                  <a16:creationId xmlns:a16="http://schemas.microsoft.com/office/drawing/2014/main" id="{532B6047-D327-436C-94FE-8EDBAA5FB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4886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95" name="组合 894">
            <a:extLst>
              <a:ext uri="{FF2B5EF4-FFF2-40B4-BE49-F238E27FC236}">
                <a16:creationId xmlns:a16="http://schemas.microsoft.com/office/drawing/2014/main" id="{7DE7623A-D13A-4334-8029-6EFABF0639A0}"/>
              </a:ext>
            </a:extLst>
          </p:cNvPr>
          <p:cNvGrpSpPr/>
          <p:nvPr/>
        </p:nvGrpSpPr>
        <p:grpSpPr>
          <a:xfrm rot="18900000">
            <a:off x="7510365" y="2864520"/>
            <a:ext cx="83003" cy="40233"/>
            <a:chOff x="8810632" y="4305105"/>
            <a:chExt cx="83003" cy="40233"/>
          </a:xfrm>
        </p:grpSpPr>
        <p:cxnSp>
          <p:nvCxnSpPr>
            <p:cNvPr id="896" name="直接连接符 895">
              <a:extLst>
                <a:ext uri="{FF2B5EF4-FFF2-40B4-BE49-F238E27FC236}">
                  <a16:creationId xmlns:a16="http://schemas.microsoft.com/office/drawing/2014/main" id="{4721D61C-3031-4A31-9FDA-488A18178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7" name="直接连接符 896">
              <a:extLst>
                <a:ext uri="{FF2B5EF4-FFF2-40B4-BE49-F238E27FC236}">
                  <a16:creationId xmlns:a16="http://schemas.microsoft.com/office/drawing/2014/main" id="{5D9A9FBD-0600-4785-9B21-8293E6CFD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8" name="直接连接符 897">
              <a:extLst>
                <a:ext uri="{FF2B5EF4-FFF2-40B4-BE49-F238E27FC236}">
                  <a16:creationId xmlns:a16="http://schemas.microsoft.com/office/drawing/2014/main" id="{FD698647-764D-44D1-8E9C-FDCA23968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83003" cy="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99" name="组合 898">
            <a:extLst>
              <a:ext uri="{FF2B5EF4-FFF2-40B4-BE49-F238E27FC236}">
                <a16:creationId xmlns:a16="http://schemas.microsoft.com/office/drawing/2014/main" id="{F26F4F1C-7510-451F-BC40-615925F5E86E}"/>
              </a:ext>
            </a:extLst>
          </p:cNvPr>
          <p:cNvGrpSpPr/>
          <p:nvPr/>
        </p:nvGrpSpPr>
        <p:grpSpPr>
          <a:xfrm rot="18900000">
            <a:off x="7388762" y="2980049"/>
            <a:ext cx="92633" cy="40233"/>
            <a:chOff x="8810632" y="4305105"/>
            <a:chExt cx="92633" cy="40233"/>
          </a:xfrm>
        </p:grpSpPr>
        <p:cxnSp>
          <p:nvCxnSpPr>
            <p:cNvPr id="900" name="直接连接符 899">
              <a:extLst>
                <a:ext uri="{FF2B5EF4-FFF2-40B4-BE49-F238E27FC236}">
                  <a16:creationId xmlns:a16="http://schemas.microsoft.com/office/drawing/2014/main" id="{33146F96-D382-4D8F-B870-B616FA522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1" name="直接连接符 900">
              <a:extLst>
                <a:ext uri="{FF2B5EF4-FFF2-40B4-BE49-F238E27FC236}">
                  <a16:creationId xmlns:a16="http://schemas.microsoft.com/office/drawing/2014/main" id="{A96394F1-D2B8-4EFE-A8F4-B63E3F309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2" name="直接连接符 901">
              <a:extLst>
                <a:ext uri="{FF2B5EF4-FFF2-40B4-BE49-F238E27FC236}">
                  <a16:creationId xmlns:a16="http://schemas.microsoft.com/office/drawing/2014/main" id="{800C4361-3A99-4C9A-BA41-59B7B9B6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63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03" name="组合 902">
            <a:extLst>
              <a:ext uri="{FF2B5EF4-FFF2-40B4-BE49-F238E27FC236}">
                <a16:creationId xmlns:a16="http://schemas.microsoft.com/office/drawing/2014/main" id="{A15FF6CF-37AD-4E2A-A958-555151781FD8}"/>
              </a:ext>
            </a:extLst>
          </p:cNvPr>
          <p:cNvGrpSpPr/>
          <p:nvPr/>
        </p:nvGrpSpPr>
        <p:grpSpPr>
          <a:xfrm rot="18900000">
            <a:off x="7270534" y="3101762"/>
            <a:ext cx="92772" cy="40233"/>
            <a:chOff x="8810632" y="4305105"/>
            <a:chExt cx="92772" cy="40233"/>
          </a:xfrm>
        </p:grpSpPr>
        <p:cxnSp>
          <p:nvCxnSpPr>
            <p:cNvPr id="904" name="直接连接符 903">
              <a:extLst>
                <a:ext uri="{FF2B5EF4-FFF2-40B4-BE49-F238E27FC236}">
                  <a16:creationId xmlns:a16="http://schemas.microsoft.com/office/drawing/2014/main" id="{5E3D455B-60F0-4DE4-B002-E99C68BB2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5" name="直接连接符 904">
              <a:extLst>
                <a:ext uri="{FF2B5EF4-FFF2-40B4-BE49-F238E27FC236}">
                  <a16:creationId xmlns:a16="http://schemas.microsoft.com/office/drawing/2014/main" id="{34305DB9-720D-4F95-862F-FCD0649C6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6" name="直接连接符 905">
              <a:extLst>
                <a:ext uri="{FF2B5EF4-FFF2-40B4-BE49-F238E27FC236}">
                  <a16:creationId xmlns:a16="http://schemas.microsoft.com/office/drawing/2014/main" id="{4BCF8635-6F81-4ECC-A4AB-46F203A3C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2772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07" name="组合 906">
            <a:extLst>
              <a:ext uri="{FF2B5EF4-FFF2-40B4-BE49-F238E27FC236}">
                <a16:creationId xmlns:a16="http://schemas.microsoft.com/office/drawing/2014/main" id="{C6E96E90-2BB3-41F5-B55F-72D412B30ECE}"/>
              </a:ext>
            </a:extLst>
          </p:cNvPr>
          <p:cNvGrpSpPr/>
          <p:nvPr/>
        </p:nvGrpSpPr>
        <p:grpSpPr>
          <a:xfrm rot="18900000">
            <a:off x="7147926" y="3222441"/>
            <a:ext cx="94886" cy="40233"/>
            <a:chOff x="8810632" y="4305105"/>
            <a:chExt cx="94886" cy="40233"/>
          </a:xfrm>
        </p:grpSpPr>
        <p:cxnSp>
          <p:nvCxnSpPr>
            <p:cNvPr id="908" name="直接连接符 907">
              <a:extLst>
                <a:ext uri="{FF2B5EF4-FFF2-40B4-BE49-F238E27FC236}">
                  <a16:creationId xmlns:a16="http://schemas.microsoft.com/office/drawing/2014/main" id="{8316441B-0A10-4F81-893C-6D1704C36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132" y="4305534"/>
              <a:ext cx="32375" cy="3918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9" name="直接连接符 908">
              <a:extLst>
                <a:ext uri="{FF2B5EF4-FFF2-40B4-BE49-F238E27FC236}">
                  <a16:creationId xmlns:a16="http://schemas.microsoft.com/office/drawing/2014/main" id="{9AF456FC-BF2B-4C28-A47B-C3F0A2AE9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3464" y="4305105"/>
              <a:ext cx="27432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0" name="直接连接符 909">
              <a:extLst>
                <a:ext uri="{FF2B5EF4-FFF2-40B4-BE49-F238E27FC236}">
                  <a16:creationId xmlns:a16="http://schemas.microsoft.com/office/drawing/2014/main" id="{1E465F02-958D-4131-A5C1-3614AF75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0632" y="4345338"/>
              <a:ext cx="94886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14" name="椭圆 913">
            <a:extLst>
              <a:ext uri="{FF2B5EF4-FFF2-40B4-BE49-F238E27FC236}">
                <a16:creationId xmlns:a16="http://schemas.microsoft.com/office/drawing/2014/main" id="{B9F5BABD-BFC9-423F-9DDD-BDDC4BD37B3F}"/>
              </a:ext>
            </a:extLst>
          </p:cNvPr>
          <p:cNvSpPr/>
          <p:nvPr/>
        </p:nvSpPr>
        <p:spPr>
          <a:xfrm>
            <a:off x="5242822" y="2263698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椭圆 914">
            <a:extLst>
              <a:ext uri="{FF2B5EF4-FFF2-40B4-BE49-F238E27FC236}">
                <a16:creationId xmlns:a16="http://schemas.microsoft.com/office/drawing/2014/main" id="{6FAFE58A-4868-4517-B38F-7E27D32F782C}"/>
              </a:ext>
            </a:extLst>
          </p:cNvPr>
          <p:cNvSpPr/>
          <p:nvPr/>
        </p:nvSpPr>
        <p:spPr>
          <a:xfrm>
            <a:off x="5250492" y="629563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椭圆 915">
            <a:extLst>
              <a:ext uri="{FF2B5EF4-FFF2-40B4-BE49-F238E27FC236}">
                <a16:creationId xmlns:a16="http://schemas.microsoft.com/office/drawing/2014/main" id="{497DD68C-12DC-4EC7-B915-1BD2ABDF7501}"/>
              </a:ext>
            </a:extLst>
          </p:cNvPr>
          <p:cNvSpPr/>
          <p:nvPr/>
        </p:nvSpPr>
        <p:spPr>
          <a:xfrm>
            <a:off x="7601281" y="2260649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椭圆 916">
            <a:extLst>
              <a:ext uri="{FF2B5EF4-FFF2-40B4-BE49-F238E27FC236}">
                <a16:creationId xmlns:a16="http://schemas.microsoft.com/office/drawing/2014/main" id="{804E3EFB-5240-4C2A-8707-D0D6080D39D9}"/>
              </a:ext>
            </a:extLst>
          </p:cNvPr>
          <p:cNvSpPr/>
          <p:nvPr/>
        </p:nvSpPr>
        <p:spPr>
          <a:xfrm>
            <a:off x="7601281" y="508966"/>
            <a:ext cx="45864" cy="458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文本框 921">
            <a:extLst>
              <a:ext uri="{FF2B5EF4-FFF2-40B4-BE49-F238E27FC236}">
                <a16:creationId xmlns:a16="http://schemas.microsoft.com/office/drawing/2014/main" id="{052C8988-4BB9-408F-9B39-1F985A092B6E}"/>
              </a:ext>
            </a:extLst>
          </p:cNvPr>
          <p:cNvSpPr txBox="1"/>
          <p:nvPr/>
        </p:nvSpPr>
        <p:spPr>
          <a:xfrm>
            <a:off x="1146455" y="2318773"/>
            <a:ext cx="183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4 dents (182s) 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3" name="文本框 922">
            <a:extLst>
              <a:ext uri="{FF2B5EF4-FFF2-40B4-BE49-F238E27FC236}">
                <a16:creationId xmlns:a16="http://schemas.microsoft.com/office/drawing/2014/main" id="{DA602988-431C-4066-A66F-439B445D64F2}"/>
              </a:ext>
            </a:extLst>
          </p:cNvPr>
          <p:cNvSpPr txBox="1"/>
          <p:nvPr/>
        </p:nvSpPr>
        <p:spPr>
          <a:xfrm>
            <a:off x="3478397" y="2318773"/>
            <a:ext cx="177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8 dents (172s) 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4" name="文本框 923">
            <a:extLst>
              <a:ext uri="{FF2B5EF4-FFF2-40B4-BE49-F238E27FC236}">
                <a16:creationId xmlns:a16="http://schemas.microsoft.com/office/drawing/2014/main" id="{9CA60E49-CA7C-4A9F-81D4-FCB1263FAF8C}"/>
              </a:ext>
            </a:extLst>
          </p:cNvPr>
          <p:cNvSpPr txBox="1"/>
          <p:nvPr/>
        </p:nvSpPr>
        <p:spPr>
          <a:xfrm>
            <a:off x="5757058" y="2318773"/>
            <a:ext cx="180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16 dents (167s)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5" name="文本框 924">
            <a:extLst>
              <a:ext uri="{FF2B5EF4-FFF2-40B4-BE49-F238E27FC236}">
                <a16:creationId xmlns:a16="http://schemas.microsoft.com/office/drawing/2014/main" id="{7B312E9C-C135-4B3B-A847-F3C83A6CF3D4}"/>
              </a:ext>
            </a:extLst>
          </p:cNvPr>
          <p:cNvSpPr txBox="1"/>
          <p:nvPr/>
        </p:nvSpPr>
        <p:spPr>
          <a:xfrm>
            <a:off x="1143638" y="4691889"/>
            <a:ext cx="183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4 dents (225s) 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6" name="文本框 925">
            <a:extLst>
              <a:ext uri="{FF2B5EF4-FFF2-40B4-BE49-F238E27FC236}">
                <a16:creationId xmlns:a16="http://schemas.microsoft.com/office/drawing/2014/main" id="{1C48358A-5C02-49F5-864C-51A47CA73AFA}"/>
              </a:ext>
            </a:extLst>
          </p:cNvPr>
          <p:cNvSpPr txBox="1"/>
          <p:nvPr/>
        </p:nvSpPr>
        <p:spPr>
          <a:xfrm>
            <a:off x="3475580" y="4691889"/>
            <a:ext cx="177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8 dents (227s) 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7" name="文本框 926">
            <a:extLst>
              <a:ext uri="{FF2B5EF4-FFF2-40B4-BE49-F238E27FC236}">
                <a16:creationId xmlns:a16="http://schemas.microsoft.com/office/drawing/2014/main" id="{94D2C479-48E8-4979-B206-B6A3C1499574}"/>
              </a:ext>
            </a:extLst>
          </p:cNvPr>
          <p:cNvSpPr txBox="1"/>
          <p:nvPr/>
        </p:nvSpPr>
        <p:spPr>
          <a:xfrm>
            <a:off x="5754241" y="4691889"/>
            <a:ext cx="180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16 dents (229s)                   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9" name="直接箭头连接符 928">
            <a:extLst>
              <a:ext uri="{FF2B5EF4-FFF2-40B4-BE49-F238E27FC236}">
                <a16:creationId xmlns:a16="http://schemas.microsoft.com/office/drawing/2014/main" id="{5EF27C4F-FCAB-40FB-9FC1-3A6CA7246FCB}"/>
              </a:ext>
            </a:extLst>
          </p:cNvPr>
          <p:cNvCxnSpPr>
            <a:cxnSpLocks/>
          </p:cNvCxnSpPr>
          <p:nvPr/>
        </p:nvCxnSpPr>
        <p:spPr>
          <a:xfrm>
            <a:off x="935303" y="371371"/>
            <a:ext cx="0" cy="194125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直接箭头连接符 929">
            <a:extLst>
              <a:ext uri="{FF2B5EF4-FFF2-40B4-BE49-F238E27FC236}">
                <a16:creationId xmlns:a16="http://schemas.microsoft.com/office/drawing/2014/main" id="{37896654-56EC-450E-BF66-EB36303A0D2D}"/>
              </a:ext>
            </a:extLst>
          </p:cNvPr>
          <p:cNvCxnSpPr>
            <a:cxnSpLocks/>
          </p:cNvCxnSpPr>
          <p:nvPr/>
        </p:nvCxnSpPr>
        <p:spPr>
          <a:xfrm>
            <a:off x="928852" y="2713583"/>
            <a:ext cx="0" cy="194125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" name="文本框 930">
            <a:extLst>
              <a:ext uri="{FF2B5EF4-FFF2-40B4-BE49-F238E27FC236}">
                <a16:creationId xmlns:a16="http://schemas.microsoft.com/office/drawing/2014/main" id="{CDE957CE-EEF3-4878-80A6-FFA1DE691892}"/>
              </a:ext>
            </a:extLst>
          </p:cNvPr>
          <p:cNvSpPr txBox="1"/>
          <p:nvPr/>
        </p:nvSpPr>
        <p:spPr>
          <a:xfrm rot="16200000">
            <a:off x="418573" y="1100460"/>
            <a:ext cx="73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0.5inch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2" name="文本框 931">
            <a:extLst>
              <a:ext uri="{FF2B5EF4-FFF2-40B4-BE49-F238E27FC236}">
                <a16:creationId xmlns:a16="http://schemas.microsoft.com/office/drawing/2014/main" id="{086CCD33-30F3-4BA8-AD58-B64AC535104D}"/>
              </a:ext>
            </a:extLst>
          </p:cNvPr>
          <p:cNvSpPr txBox="1"/>
          <p:nvPr/>
        </p:nvSpPr>
        <p:spPr>
          <a:xfrm rot="16200000">
            <a:off x="452854" y="3543013"/>
            <a:ext cx="73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0.5inch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B4EAE9-A542-4E63-BEDD-0AFF9A0CA193}"/>
              </a:ext>
            </a:extLst>
          </p:cNvPr>
          <p:cNvGrpSpPr/>
          <p:nvPr/>
        </p:nvGrpSpPr>
        <p:grpSpPr>
          <a:xfrm>
            <a:off x="2454593" y="1539294"/>
            <a:ext cx="454982" cy="469127"/>
            <a:chOff x="1181688" y="3425588"/>
            <a:chExt cx="454982" cy="469127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A46B1AC-8F4B-46E0-B036-C913C2F8F4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39" y="3425588"/>
              <a:ext cx="0" cy="4691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E765E87-FD1E-4F25-A4FE-643BC9DDD17D}"/>
                </a:ext>
              </a:extLst>
            </p:cNvPr>
            <p:cNvSpPr txBox="1"/>
            <p:nvPr/>
          </p:nvSpPr>
          <p:spPr>
            <a:xfrm>
              <a:off x="1181688" y="350725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Z1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34F3A8A-F47B-4DD8-8B41-95BCEA3D28F1}"/>
              </a:ext>
            </a:extLst>
          </p:cNvPr>
          <p:cNvGrpSpPr/>
          <p:nvPr/>
        </p:nvGrpSpPr>
        <p:grpSpPr>
          <a:xfrm>
            <a:off x="4787840" y="1539294"/>
            <a:ext cx="454982" cy="469127"/>
            <a:chOff x="1181688" y="3425588"/>
            <a:chExt cx="454982" cy="46912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9D5BD95-B886-469C-8544-490596CD90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39" y="3425588"/>
              <a:ext cx="0" cy="4691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BDF776B-66DB-4653-AAE5-3B347E361E0C}"/>
                </a:ext>
              </a:extLst>
            </p:cNvPr>
            <p:cNvSpPr txBox="1"/>
            <p:nvPr/>
          </p:nvSpPr>
          <p:spPr>
            <a:xfrm>
              <a:off x="1181688" y="350725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Z1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EE55B06-7F9B-4CF7-B780-E1B56BE64894}"/>
              </a:ext>
            </a:extLst>
          </p:cNvPr>
          <p:cNvGrpSpPr/>
          <p:nvPr/>
        </p:nvGrpSpPr>
        <p:grpSpPr>
          <a:xfrm>
            <a:off x="7125108" y="1539294"/>
            <a:ext cx="454982" cy="469127"/>
            <a:chOff x="1181688" y="3425588"/>
            <a:chExt cx="454982" cy="469127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C053D67-0CC9-44C1-B2D3-9141FEFE4CF8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39" y="3425588"/>
              <a:ext cx="0" cy="4691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C3002EB-884A-4035-8779-E20BEC886238}"/>
                </a:ext>
              </a:extLst>
            </p:cNvPr>
            <p:cNvSpPr txBox="1"/>
            <p:nvPr/>
          </p:nvSpPr>
          <p:spPr>
            <a:xfrm>
              <a:off x="1181688" y="350725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Z1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306171-8676-4683-B1E0-01CCC6C10C19}"/>
              </a:ext>
            </a:extLst>
          </p:cNvPr>
          <p:cNvGrpSpPr/>
          <p:nvPr/>
        </p:nvGrpSpPr>
        <p:grpSpPr>
          <a:xfrm>
            <a:off x="2369902" y="3896390"/>
            <a:ext cx="523957" cy="448958"/>
            <a:chOff x="1340204" y="2905070"/>
            <a:chExt cx="523957" cy="448958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7EB3B3B-F162-4647-AEC7-9A03F7DA14F5}"/>
                </a:ext>
              </a:extLst>
            </p:cNvPr>
            <p:cNvCxnSpPr>
              <a:cxnSpLocks/>
            </p:cNvCxnSpPr>
            <p:nvPr/>
          </p:nvCxnSpPr>
          <p:spPr>
            <a:xfrm>
              <a:off x="1340204" y="3058292"/>
              <a:ext cx="294052" cy="2957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D9CCBA4-3F37-4E9A-9A7E-1504E73B8B69}"/>
                </a:ext>
              </a:extLst>
            </p:cNvPr>
            <p:cNvSpPr txBox="1"/>
            <p:nvPr/>
          </p:nvSpPr>
          <p:spPr>
            <a:xfrm>
              <a:off x="1409179" y="290507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Z2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0AD80B2-0B7E-48AE-84E8-6726AB1148D2}"/>
              </a:ext>
            </a:extLst>
          </p:cNvPr>
          <p:cNvGrpSpPr/>
          <p:nvPr/>
        </p:nvGrpSpPr>
        <p:grpSpPr>
          <a:xfrm>
            <a:off x="4733926" y="3913699"/>
            <a:ext cx="523957" cy="448958"/>
            <a:chOff x="1340204" y="2905070"/>
            <a:chExt cx="523957" cy="448958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8414467-3B7B-4F16-ACBA-E5C3D876D3E2}"/>
                </a:ext>
              </a:extLst>
            </p:cNvPr>
            <p:cNvCxnSpPr>
              <a:cxnSpLocks/>
            </p:cNvCxnSpPr>
            <p:nvPr/>
          </p:nvCxnSpPr>
          <p:spPr>
            <a:xfrm>
              <a:off x="1340204" y="3058292"/>
              <a:ext cx="294052" cy="2957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ABA9550-110E-4D02-BF61-160E5C0D6A2B}"/>
                </a:ext>
              </a:extLst>
            </p:cNvPr>
            <p:cNvSpPr txBox="1"/>
            <p:nvPr/>
          </p:nvSpPr>
          <p:spPr>
            <a:xfrm>
              <a:off x="1409179" y="290507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Z2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B1ED977-6E0E-4290-8B63-CD3B02BE132A}"/>
              </a:ext>
            </a:extLst>
          </p:cNvPr>
          <p:cNvGrpSpPr/>
          <p:nvPr/>
        </p:nvGrpSpPr>
        <p:grpSpPr>
          <a:xfrm>
            <a:off x="7049045" y="3910507"/>
            <a:ext cx="523957" cy="448958"/>
            <a:chOff x="1340204" y="2905070"/>
            <a:chExt cx="523957" cy="448958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4C569FB-F21C-49A9-BA38-843503AF6A81}"/>
                </a:ext>
              </a:extLst>
            </p:cNvPr>
            <p:cNvCxnSpPr>
              <a:cxnSpLocks/>
            </p:cNvCxnSpPr>
            <p:nvPr/>
          </p:nvCxnSpPr>
          <p:spPr>
            <a:xfrm>
              <a:off x="1340204" y="3058292"/>
              <a:ext cx="294052" cy="2957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3C82EB9-9561-49BE-875D-8C9366637B5A}"/>
                </a:ext>
              </a:extLst>
            </p:cNvPr>
            <p:cNvSpPr txBox="1"/>
            <p:nvPr/>
          </p:nvSpPr>
          <p:spPr>
            <a:xfrm>
              <a:off x="1409179" y="2905070"/>
              <a:ext cx="454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Z2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34" name="图片 933" descr="图片包含 蓝色, 监控, 水, 电视&#10;&#10;描述已自动生成">
            <a:extLst>
              <a:ext uri="{FF2B5EF4-FFF2-40B4-BE49-F238E27FC236}">
                <a16:creationId xmlns:a16="http://schemas.microsoft.com/office/drawing/2014/main" id="{0DE65EC9-BF40-4EDD-93EE-6881DB752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61" y="449407"/>
            <a:ext cx="974392" cy="817037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36" name="图片 935" descr="图片包含 水, 蓝色, 桌子, 游戏机&#10;&#10;描述已自动生成">
            <a:extLst>
              <a:ext uri="{FF2B5EF4-FFF2-40B4-BE49-F238E27FC236}">
                <a16:creationId xmlns:a16="http://schemas.microsoft.com/office/drawing/2014/main" id="{CB3920DC-8B61-4643-B347-78AD5ABF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27" y="2804570"/>
            <a:ext cx="904337" cy="79534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38" name="图片 937" descr="图片包含 蓝色, 建筑, 长凳, 木&#10;&#10;描述已自动生成">
            <a:extLst>
              <a:ext uri="{FF2B5EF4-FFF2-40B4-BE49-F238E27FC236}">
                <a16:creationId xmlns:a16="http://schemas.microsoft.com/office/drawing/2014/main" id="{E14C4A4E-7E77-4453-8F70-D04000038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33" y="479520"/>
            <a:ext cx="911775" cy="813816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40" name="图片 939" descr="图片包含 室内, 蓝色, 桌子, 木&#10;&#10;描述已自动生成">
            <a:extLst>
              <a:ext uri="{FF2B5EF4-FFF2-40B4-BE49-F238E27FC236}">
                <a16:creationId xmlns:a16="http://schemas.microsoft.com/office/drawing/2014/main" id="{120D3F54-65A6-4EF7-8469-47862A968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8" y="465276"/>
            <a:ext cx="1021984" cy="813816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42" name="图片 941" descr="蓝色的背景&#10;&#10;描述已自动生成">
            <a:extLst>
              <a:ext uri="{FF2B5EF4-FFF2-40B4-BE49-F238E27FC236}">
                <a16:creationId xmlns:a16="http://schemas.microsoft.com/office/drawing/2014/main" id="{331D1D1C-AB51-42B8-8534-AB5B9A39DD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51" y="2761172"/>
            <a:ext cx="868121" cy="813816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44" name="图片 943" descr="图片包含 蓝色, 水, 桌子, 板子&#10;&#10;描述已自动生成">
            <a:extLst>
              <a:ext uri="{FF2B5EF4-FFF2-40B4-BE49-F238E27FC236}">
                <a16:creationId xmlns:a16="http://schemas.microsoft.com/office/drawing/2014/main" id="{F4C22A56-9081-486F-8516-1D0F30F293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14" y="2808924"/>
            <a:ext cx="840969" cy="813816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6024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50</Words>
  <Application>Microsoft Office PowerPoint</Application>
  <PresentationFormat>宽屏</PresentationFormat>
  <Paragraphs>15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Haisen</dc:creator>
  <cp:lastModifiedBy>Zhao Haisen</cp:lastModifiedBy>
  <cp:revision>32</cp:revision>
  <dcterms:created xsi:type="dcterms:W3CDTF">2020-05-17T05:06:26Z</dcterms:created>
  <dcterms:modified xsi:type="dcterms:W3CDTF">2020-05-21T01:01:10Z</dcterms:modified>
</cp:coreProperties>
</file>